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767" r:id="rId1"/>
  </p:sldMasterIdLst>
  <p:notesMasterIdLst>
    <p:notesMasterId r:id="rId11"/>
  </p:notesMasterIdLst>
  <p:sldIdLst>
    <p:sldId id="265" r:id="rId2"/>
    <p:sldId id="256" r:id="rId3"/>
    <p:sldId id="257" r:id="rId4"/>
    <p:sldId id="258" r:id="rId5"/>
    <p:sldId id="260" r:id="rId6"/>
    <p:sldId id="261" r:id="rId7"/>
    <p:sldId id="262" r:id="rId8"/>
    <p:sldId id="263" r:id="rId9"/>
    <p:sldId id="264" r:id="rId10"/>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37EA14B-2A82-4A54-A230-6BB619BDE75E}">
  <a:tblStyle styleId="{337EA14B-2A82-4A54-A230-6BB619BDE75E}"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14"/>
      </p:cViewPr>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presProps" Target="pres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tableStyles" Target="tableStyles.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docs.google.com/presentation/d/1rVIuKL6waZ03pnByWMoX_aTNn8QyjsiWMoYNnFbXI44/edit#slide=id.g2b0b1c08b39_0_0" TargetMode="External"/><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docs.google.com/presentation/d/1rVIuKL6waZ03pnByWMoX_aTNn8QyjsiWMoYNnFbXI44/edit#slide=id.g2b0b1c08b39_0_0"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s://docs.google.com/presentation/d/1rVIuKL6waZ03pnByWMoX_aTNn8QyjsiWMoYNnFbXI44/edit#slide=id.g2b0b1c08b39_0_0"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docs.google.com/presentation/d/1rVIuKL6waZ03pnByWMoX_aTNn8QyjsiWMoYNnFbXI44/edit#slide=id.g2b0b1c08b39_0_0" TargetMode="External"/><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3" Type="http://schemas.openxmlformats.org/officeDocument/2006/relationships/hyperlink" Target="https://docs.google.com/presentation/d/1rVIuKL6waZ03pnByWMoX_aTNn8QyjsiWMoYNnFbXI44/edit#slide=id.g2b0b1c08b39_0_0" TargetMode="External"/><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docs.google.com/presentation/d/1rVIuKL6waZ03pnByWMoX_aTNn8QyjsiWMoYNnFbXI44/edit#slide=id.g2b0b1c08b39_0_0"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docs.google.com/presentation/d/1rVIuKL6waZ03pnByWMoX_aTNn8QyjsiWMoYNnFbXI44/edit#slide=id.g2b0b1c08b39_0_0" TargetMode="External"/><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0"/>
        <p:cNvGrpSpPr/>
        <p:nvPr/>
      </p:nvGrpSpPr>
      <p:grpSpPr>
        <a:xfrm>
          <a:off x="0" y="0"/>
          <a:ext cx="0" cy="0"/>
          <a:chOff x="0" y="0"/>
          <a:chExt cx="0" cy="0"/>
        </a:xfrm>
      </p:grpSpPr>
      <p:sp>
        <p:nvSpPr>
          <p:cNvPr id="4691" name="Google Shape;4691;g31d17e435e5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2" name="Google Shape;4692;g31d17e435e5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191919"/>
                </a:solidFill>
              </a:rPr>
              <a:t>Icons can be replaced to support your presentation.</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u="sng">
                <a:solidFill>
                  <a:schemeClr val="hlink"/>
                </a:solidFill>
                <a:hlinkClick r:id="rId3"/>
              </a:rPr>
              <a:t>Find additional icons to use for this slide</a:t>
            </a:r>
            <a:endParaRPr>
              <a:solidFill>
                <a:srgbClr val="191919"/>
              </a:solidFill>
            </a:endParaRPr>
          </a:p>
        </p:txBody>
      </p:sp>
    </p:spTree>
    <p:extLst>
      <p:ext uri="{BB962C8B-B14F-4D97-AF65-F5344CB8AC3E}">
        <p14:creationId xmlns:p14="http://schemas.microsoft.com/office/powerpoint/2010/main" val="21268592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6"/>
        <p:cNvGrpSpPr/>
        <p:nvPr/>
      </p:nvGrpSpPr>
      <p:grpSpPr>
        <a:xfrm>
          <a:off x="0" y="0"/>
          <a:ext cx="0" cy="0"/>
          <a:chOff x="0" y="0"/>
          <a:chExt cx="0" cy="0"/>
        </a:xfrm>
      </p:grpSpPr>
      <p:sp>
        <p:nvSpPr>
          <p:cNvPr id="4637" name="Google Shape;4637;g2b4cd45fb3b_28_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8" name="Google Shape;4638;g2b4cd45fb3b_28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4"/>
        <p:cNvGrpSpPr/>
        <p:nvPr/>
      </p:nvGrpSpPr>
      <p:grpSpPr>
        <a:xfrm>
          <a:off x="0" y="0"/>
          <a:ext cx="0" cy="0"/>
          <a:chOff x="0" y="0"/>
          <a:chExt cx="0" cy="0"/>
        </a:xfrm>
      </p:grpSpPr>
      <p:sp>
        <p:nvSpPr>
          <p:cNvPr id="4645" name="Google Shape;4645;g2b4cd45fb3b_28_5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46" name="Google Shape;4646;g2b4cd45fb3b_28_5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191919"/>
                </a:solidFill>
              </a:rPr>
              <a:t>Photos can be replaced to support your presentation.</a:t>
            </a:r>
            <a:r>
              <a:rPr lang="en">
                <a:solidFill>
                  <a:schemeClr val="dk1"/>
                </a:solidFill>
              </a:rPr>
              <a:t> </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u="sng">
                <a:solidFill>
                  <a:schemeClr val="hlink"/>
                </a:solidFill>
                <a:hlinkClick r:id="rId3"/>
              </a:rPr>
              <a:t>Find additional images to use for this slide</a:t>
            </a:r>
            <a:endParaRPr>
              <a:solidFill>
                <a:srgbClr val="191919"/>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5"/>
        <p:cNvGrpSpPr/>
        <p:nvPr/>
      </p:nvGrpSpPr>
      <p:grpSpPr>
        <a:xfrm>
          <a:off x="0" y="0"/>
          <a:ext cx="0" cy="0"/>
          <a:chOff x="0" y="0"/>
          <a:chExt cx="0" cy="0"/>
        </a:xfrm>
      </p:grpSpPr>
      <p:sp>
        <p:nvSpPr>
          <p:cNvPr id="4656" name="Google Shape;4656;g2b4cd45fb3b_28_4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7" name="Google Shape;4657;g2b4cd45fb3b_28_4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u="sng">
                <a:solidFill>
                  <a:schemeClr val="hlink"/>
                </a:solidFill>
                <a:hlinkClick r:id="rId3"/>
              </a:rPr>
              <a:t>Find additional images to use for this slide</a:t>
            </a:r>
            <a:endParaRPr>
              <a:solidFill>
                <a:srgbClr val="191919"/>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5"/>
        <p:cNvGrpSpPr/>
        <p:nvPr/>
      </p:nvGrpSpPr>
      <p:grpSpPr>
        <a:xfrm>
          <a:off x="0" y="0"/>
          <a:ext cx="0" cy="0"/>
          <a:chOff x="0" y="0"/>
          <a:chExt cx="0" cy="0"/>
        </a:xfrm>
      </p:grpSpPr>
      <p:sp>
        <p:nvSpPr>
          <p:cNvPr id="4666" name="Google Shape;4666;g2b4cd45fb3b_28_2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7" name="Google Shape;4667;g2b4cd45fb3b_28_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a:solidFill>
                <a:schemeClr val="dk1"/>
              </a:solidFill>
            </a:endParaRPr>
          </a:p>
          <a:p>
            <a:pPr marL="0" lvl="0" indent="0" algn="l" rtl="0">
              <a:spcBef>
                <a:spcPts val="0"/>
              </a:spcBef>
              <a:spcAft>
                <a:spcPts val="0"/>
              </a:spcAft>
              <a:buClr>
                <a:schemeClr val="dk1"/>
              </a:buClr>
              <a:buSzPts val="1100"/>
              <a:buFont typeface="Arial"/>
              <a:buNone/>
            </a:pPr>
            <a:r>
              <a:rPr lang="en" u="sng">
                <a:solidFill>
                  <a:schemeClr val="hlink"/>
                </a:solidFill>
                <a:hlinkClick r:id="rId3"/>
              </a:rPr>
              <a:t>Find additional images to use for this slide</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72"/>
        <p:cNvGrpSpPr/>
        <p:nvPr/>
      </p:nvGrpSpPr>
      <p:grpSpPr>
        <a:xfrm>
          <a:off x="0" y="0"/>
          <a:ext cx="0" cy="0"/>
          <a:chOff x="0" y="0"/>
          <a:chExt cx="0" cy="0"/>
        </a:xfrm>
      </p:grpSpPr>
      <p:sp>
        <p:nvSpPr>
          <p:cNvPr id="4673" name="Google Shape;4673;g2b4cd45fb3b_28_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4" name="Google Shape;4674;g2b4cd45fb3b_28_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191919"/>
                </a:solidFill>
              </a:rPr>
              <a:t>Icons can be replaced to support your presentation.</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u="sng">
                <a:solidFill>
                  <a:schemeClr val="hlink"/>
                </a:solidFill>
                <a:hlinkClick r:id="rId3"/>
              </a:rPr>
              <a:t>Find additional icons to use for this slide</a:t>
            </a:r>
            <a:endParaRPr>
              <a:solidFill>
                <a:srgbClr val="191919"/>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1"/>
        <p:cNvGrpSpPr/>
        <p:nvPr/>
      </p:nvGrpSpPr>
      <p:grpSpPr>
        <a:xfrm>
          <a:off x="0" y="0"/>
          <a:ext cx="0" cy="0"/>
          <a:chOff x="0" y="0"/>
          <a:chExt cx="0" cy="0"/>
        </a:xfrm>
      </p:grpSpPr>
      <p:sp>
        <p:nvSpPr>
          <p:cNvPr id="4682" name="Google Shape;4682;g31d17e435e5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3" name="Google Shape;4683;g31d17e435e5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191919"/>
                </a:solidFill>
              </a:rPr>
              <a:t>Icons can be replaced to support your presentation.</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u="sng">
                <a:solidFill>
                  <a:schemeClr val="hlink"/>
                </a:solidFill>
                <a:hlinkClick r:id="rId3"/>
              </a:rPr>
              <a:t>Find additional icons to use for this slide</a:t>
            </a:r>
            <a:endParaRPr>
              <a:solidFill>
                <a:srgbClr val="191919"/>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0"/>
        <p:cNvGrpSpPr/>
        <p:nvPr/>
      </p:nvGrpSpPr>
      <p:grpSpPr>
        <a:xfrm>
          <a:off x="0" y="0"/>
          <a:ext cx="0" cy="0"/>
          <a:chOff x="0" y="0"/>
          <a:chExt cx="0" cy="0"/>
        </a:xfrm>
      </p:grpSpPr>
      <p:sp>
        <p:nvSpPr>
          <p:cNvPr id="4691" name="Google Shape;4691;g31d17e435e5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2" name="Google Shape;4692;g31d17e435e5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191919"/>
                </a:solidFill>
              </a:rPr>
              <a:t>Icons can be replaced to support your presentation.</a:t>
            </a:r>
            <a:endParaRPr>
              <a:solidFill>
                <a:schemeClr val="dk1"/>
              </a:solidFill>
            </a:endParaRPr>
          </a:p>
          <a:p>
            <a:pPr marL="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u="sng">
                <a:solidFill>
                  <a:schemeClr val="hlink"/>
                </a:solidFill>
                <a:hlinkClick r:id="rId3"/>
              </a:rPr>
              <a:t>Find additional icons to use for this slide</a:t>
            </a:r>
            <a:endParaRPr>
              <a:solidFill>
                <a:srgbClr val="191919"/>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9"/>
        <p:cNvGrpSpPr/>
        <p:nvPr/>
      </p:nvGrpSpPr>
      <p:grpSpPr>
        <a:xfrm>
          <a:off x="0" y="0"/>
          <a:ext cx="0" cy="0"/>
          <a:chOff x="0" y="0"/>
          <a:chExt cx="0" cy="0"/>
        </a:xfrm>
      </p:grpSpPr>
      <p:sp>
        <p:nvSpPr>
          <p:cNvPr id="4700" name="Google Shape;4700;g2b4cd45fb3b_28_9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1" name="Google Shape;4701;g2b4cd45fb3b_28_9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9"/>
        <p:cNvGrpSpPr/>
        <p:nvPr/>
      </p:nvGrpSpPr>
      <p:grpSpPr>
        <a:xfrm>
          <a:off x="0" y="0"/>
          <a:ext cx="0" cy="0"/>
          <a:chOff x="0" y="0"/>
          <a:chExt cx="0" cy="0"/>
        </a:xfrm>
      </p:grpSpPr>
      <p:sp>
        <p:nvSpPr>
          <p:cNvPr id="10" name="Google Shape;10;p2"/>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For more tips, tools, layouts to help make your presentations shine, visit:</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https://links.asu.edu/</a:t>
            </a:r>
            <a:br>
              <a:rPr lang="en" sz="5200" b="1">
                <a:solidFill>
                  <a:schemeClr val="dk1"/>
                </a:solidFill>
                <a:highlight>
                  <a:schemeClr val="accent1"/>
                </a:highlight>
              </a:rPr>
            </a:br>
            <a:r>
              <a:rPr lang="en" sz="5200" b="1">
                <a:solidFill>
                  <a:schemeClr val="dk1"/>
                </a:solidFill>
                <a:highlight>
                  <a:schemeClr val="accent1"/>
                </a:highlight>
              </a:rPr>
              <a:t>official-presentation-template </a:t>
            </a:r>
            <a:endParaRPr sz="5200" b="1">
              <a:solidFill>
                <a:schemeClr val="dk1"/>
              </a:solidFill>
              <a:highlight>
                <a:schemeClr val="accent1"/>
              </a:highlight>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23: Section intro slide options divider  &gt;&gt;&gt; choose from following templates →">
  <p:cSld name="CUSTOM_20_1_1">
    <p:bg>
      <p:bgPr>
        <a:solidFill>
          <a:schemeClr val="lt2"/>
        </a:solidFill>
        <a:effectLst/>
      </p:bgPr>
    </p:bg>
    <p:spTree>
      <p:nvGrpSpPr>
        <p:cNvPr id="1" name="Shape 42"/>
        <p:cNvGrpSpPr/>
        <p:nvPr/>
      </p:nvGrpSpPr>
      <p:grpSpPr>
        <a:xfrm>
          <a:off x="0" y="0"/>
          <a:ext cx="0" cy="0"/>
          <a:chOff x="0" y="0"/>
          <a:chExt cx="0" cy="0"/>
        </a:xfrm>
      </p:grpSpPr>
      <p:sp>
        <p:nvSpPr>
          <p:cNvPr id="43" name="Google Shape;43;p11"/>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Section intro slide options</a:t>
            </a:r>
            <a:endParaRPr sz="7200" b="1">
              <a:solidFill>
                <a:srgbClr val="FFFFFF"/>
              </a:solidFill>
              <a:highlight>
                <a:srgbClr val="191919"/>
              </a:highlight>
            </a:endParaRPr>
          </a:p>
        </p:txBody>
      </p:sp>
      <p:sp>
        <p:nvSpPr>
          <p:cNvPr id="44" name="Google Shape;44;p11"/>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2445"/>
        <p:cNvGrpSpPr/>
        <p:nvPr/>
      </p:nvGrpSpPr>
      <p:grpSpPr>
        <a:xfrm>
          <a:off x="0" y="0"/>
          <a:ext cx="0" cy="0"/>
          <a:chOff x="0" y="0"/>
          <a:chExt cx="0" cy="0"/>
        </a:xfrm>
      </p:grpSpPr>
      <p:pic>
        <p:nvPicPr>
          <p:cNvPr id="2446" name="Google Shape;2446;p102"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2447"/>
        <p:cNvGrpSpPr/>
        <p:nvPr/>
      </p:nvGrpSpPr>
      <p:grpSpPr>
        <a:xfrm>
          <a:off x="0" y="0"/>
          <a:ext cx="0" cy="0"/>
          <a:chOff x="0" y="0"/>
          <a:chExt cx="0" cy="0"/>
        </a:xfrm>
      </p:grpSpPr>
      <p:pic>
        <p:nvPicPr>
          <p:cNvPr id="2448" name="Google Shape;2448;p103"/>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2449"/>
        <p:cNvGrpSpPr/>
        <p:nvPr/>
      </p:nvGrpSpPr>
      <p:grpSpPr>
        <a:xfrm>
          <a:off x="0" y="0"/>
          <a:ext cx="0" cy="0"/>
          <a:chOff x="0" y="0"/>
          <a:chExt cx="0" cy="0"/>
        </a:xfrm>
      </p:grpSpPr>
      <p:pic>
        <p:nvPicPr>
          <p:cNvPr id="2450" name="Google Shape;2450;p10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2451"/>
        <p:cNvGrpSpPr/>
        <p:nvPr/>
      </p:nvGrpSpPr>
      <p:grpSpPr>
        <a:xfrm>
          <a:off x="0" y="0"/>
          <a:ext cx="0" cy="0"/>
          <a:chOff x="0" y="0"/>
          <a:chExt cx="0" cy="0"/>
        </a:xfrm>
      </p:grpSpPr>
      <p:pic>
        <p:nvPicPr>
          <p:cNvPr id="2452" name="Google Shape;2452;p105"/>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2453"/>
        <p:cNvGrpSpPr/>
        <p:nvPr/>
      </p:nvGrpSpPr>
      <p:grpSpPr>
        <a:xfrm>
          <a:off x="0" y="0"/>
          <a:ext cx="0" cy="0"/>
          <a:chOff x="0" y="0"/>
          <a:chExt cx="0" cy="0"/>
        </a:xfrm>
      </p:grpSpPr>
      <p:sp>
        <p:nvSpPr>
          <p:cNvPr id="2454" name="Google Shape;2454;p106"/>
          <p:cNvSpPr>
            <a:spLocks noGrp="1"/>
          </p:cNvSpPr>
          <p:nvPr>
            <p:ph type="pic" idx="2"/>
          </p:nvPr>
        </p:nvSpPr>
        <p:spPr>
          <a:xfrm>
            <a:off x="-47625" y="-41200"/>
            <a:ext cx="9201000" cy="5175600"/>
          </a:xfrm>
          <a:prstGeom prst="rect">
            <a:avLst/>
          </a:prstGeom>
          <a:noFill/>
          <a:ln>
            <a:noFill/>
          </a:ln>
        </p:spPr>
      </p:sp>
      <p:sp>
        <p:nvSpPr>
          <p:cNvPr id="2455" name="Google Shape;2455;p106"/>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56" name="Google Shape;2456;p10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2457"/>
        <p:cNvGrpSpPr/>
        <p:nvPr/>
      </p:nvGrpSpPr>
      <p:grpSpPr>
        <a:xfrm>
          <a:off x="0" y="0"/>
          <a:ext cx="0" cy="0"/>
          <a:chOff x="0" y="0"/>
          <a:chExt cx="0" cy="0"/>
        </a:xfrm>
      </p:grpSpPr>
      <p:pic>
        <p:nvPicPr>
          <p:cNvPr id="2458" name="Google Shape;2458;p107"/>
          <p:cNvPicPr preferRelativeResize="0"/>
          <p:nvPr/>
        </p:nvPicPr>
        <p:blipFill>
          <a:blip r:embed="rId2">
            <a:alphaModFix/>
          </a:blip>
          <a:stretch>
            <a:fillRect/>
          </a:stretch>
        </p:blipFill>
        <p:spPr>
          <a:xfrm>
            <a:off x="0" y="-2225"/>
            <a:ext cx="9144003" cy="5147949"/>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2459"/>
        <p:cNvGrpSpPr/>
        <p:nvPr/>
      </p:nvGrpSpPr>
      <p:grpSpPr>
        <a:xfrm>
          <a:off x="0" y="0"/>
          <a:ext cx="0" cy="0"/>
          <a:chOff x="0" y="0"/>
          <a:chExt cx="0" cy="0"/>
        </a:xfrm>
      </p:grpSpPr>
      <p:pic>
        <p:nvPicPr>
          <p:cNvPr id="2460" name="Google Shape;2460;p108"/>
          <p:cNvPicPr preferRelativeResize="0"/>
          <p:nvPr/>
        </p:nvPicPr>
        <p:blipFill rotWithShape="1">
          <a:blip r:embed="rId2">
            <a:alphaModFix/>
          </a:blip>
          <a:srcRect l="19" r="29"/>
          <a:stretch/>
        </p:blipFill>
        <p:spPr>
          <a:xfrm>
            <a:off x="0" y="-2225"/>
            <a:ext cx="9144003" cy="5145949"/>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2461"/>
        <p:cNvGrpSpPr/>
        <p:nvPr/>
      </p:nvGrpSpPr>
      <p:grpSpPr>
        <a:xfrm>
          <a:off x="0" y="0"/>
          <a:ext cx="0" cy="0"/>
          <a:chOff x="0" y="0"/>
          <a:chExt cx="0" cy="0"/>
        </a:xfrm>
      </p:grpSpPr>
      <p:pic>
        <p:nvPicPr>
          <p:cNvPr id="2462" name="Google Shape;2462;p109"/>
          <p:cNvPicPr preferRelativeResize="0"/>
          <p:nvPr/>
        </p:nvPicPr>
        <p:blipFill rotWithShape="1">
          <a:blip r:embed="rId2">
            <a:alphaModFix/>
          </a:blip>
          <a:srcRect l="29" r="39"/>
          <a:stretch/>
        </p:blipFill>
        <p:spPr>
          <a:xfrm>
            <a:off x="0" y="-1725"/>
            <a:ext cx="9144003" cy="5146949"/>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2463"/>
        <p:cNvGrpSpPr/>
        <p:nvPr/>
      </p:nvGrpSpPr>
      <p:grpSpPr>
        <a:xfrm>
          <a:off x="0" y="0"/>
          <a:ext cx="0" cy="0"/>
          <a:chOff x="0" y="0"/>
          <a:chExt cx="0" cy="0"/>
        </a:xfrm>
      </p:grpSpPr>
      <p:pic>
        <p:nvPicPr>
          <p:cNvPr id="2464" name="Google Shape;2464;p110"/>
          <p:cNvPicPr preferRelativeResize="0"/>
          <p:nvPr/>
        </p:nvPicPr>
        <p:blipFill rotWithShape="1">
          <a:blip r:embed="rId2">
            <a:alphaModFix/>
          </a:blip>
          <a:srcRect l="19" r="19"/>
          <a:stretch/>
        </p:blipFill>
        <p:spPr>
          <a:xfrm>
            <a:off x="0" y="-5587"/>
            <a:ext cx="9144003" cy="5150128"/>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2465"/>
        <p:cNvGrpSpPr/>
        <p:nvPr/>
      </p:nvGrpSpPr>
      <p:grpSpPr>
        <a:xfrm>
          <a:off x="0" y="0"/>
          <a:ext cx="0" cy="0"/>
          <a:chOff x="0" y="0"/>
          <a:chExt cx="0" cy="0"/>
        </a:xfrm>
      </p:grpSpPr>
      <p:pic>
        <p:nvPicPr>
          <p:cNvPr id="2466" name="Google Shape;2466;p111"/>
          <p:cNvPicPr preferRelativeResize="0"/>
          <p:nvPr/>
        </p:nvPicPr>
        <p:blipFill rotWithShape="1">
          <a:blip r:embed="rId2">
            <a:alphaModFix/>
          </a:blip>
          <a:srcRect l="39" r="49"/>
          <a:stretch/>
        </p:blipFill>
        <p:spPr>
          <a:xfrm>
            <a:off x="0" y="-2225"/>
            <a:ext cx="9144003" cy="5148127"/>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45"/>
        <p:cNvGrpSpPr/>
        <p:nvPr/>
      </p:nvGrpSpPr>
      <p:grpSpPr>
        <a:xfrm>
          <a:off x="0" y="0"/>
          <a:ext cx="0" cy="0"/>
          <a:chOff x="0" y="0"/>
          <a:chExt cx="0" cy="0"/>
        </a:xfrm>
      </p:grpSpPr>
      <p:pic>
        <p:nvPicPr>
          <p:cNvPr id="46" name="Google Shape;46;p12"/>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47" name="Google Shape;47;p12"/>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accent1"/>
              </a:buClr>
              <a:buSzPts val="4800"/>
              <a:buNone/>
              <a:defRPr sz="4800">
                <a:solidFill>
                  <a:schemeClr val="accen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2467"/>
        <p:cNvGrpSpPr/>
        <p:nvPr/>
      </p:nvGrpSpPr>
      <p:grpSpPr>
        <a:xfrm>
          <a:off x="0" y="0"/>
          <a:ext cx="0" cy="0"/>
          <a:chOff x="0" y="0"/>
          <a:chExt cx="0" cy="0"/>
        </a:xfrm>
      </p:grpSpPr>
      <p:pic>
        <p:nvPicPr>
          <p:cNvPr id="2468" name="Google Shape;2468;p112"/>
          <p:cNvPicPr preferRelativeResize="0"/>
          <p:nvPr/>
        </p:nvPicPr>
        <p:blipFill rotWithShape="1">
          <a:blip r:embed="rId2">
            <a:alphaModFix/>
          </a:blip>
          <a:srcRect l="49" r="59"/>
          <a:stretch/>
        </p:blipFill>
        <p:spPr>
          <a:xfrm>
            <a:off x="0" y="-2225"/>
            <a:ext cx="9144003" cy="5149126"/>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2469"/>
        <p:cNvGrpSpPr/>
        <p:nvPr/>
      </p:nvGrpSpPr>
      <p:grpSpPr>
        <a:xfrm>
          <a:off x="0" y="0"/>
          <a:ext cx="0" cy="0"/>
          <a:chOff x="0" y="0"/>
          <a:chExt cx="0" cy="0"/>
        </a:xfrm>
      </p:grpSpPr>
      <p:grpSp>
        <p:nvGrpSpPr>
          <p:cNvPr id="2470" name="Google Shape;2470;p113"/>
          <p:cNvGrpSpPr/>
          <p:nvPr/>
        </p:nvGrpSpPr>
        <p:grpSpPr>
          <a:xfrm>
            <a:off x="4835313" y="-2210885"/>
            <a:ext cx="7143750" cy="4509800"/>
            <a:chOff x="238125" y="602600"/>
            <a:chExt cx="7143750" cy="4509800"/>
          </a:xfrm>
        </p:grpSpPr>
        <p:sp>
          <p:nvSpPr>
            <p:cNvPr id="2471" name="Google Shape;2471;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113"/>
          <p:cNvGrpSpPr/>
          <p:nvPr/>
        </p:nvGrpSpPr>
        <p:grpSpPr>
          <a:xfrm>
            <a:off x="-4743450" y="1969175"/>
            <a:ext cx="7143750" cy="4509800"/>
            <a:chOff x="238125" y="602600"/>
            <a:chExt cx="7143750" cy="4509800"/>
          </a:xfrm>
        </p:grpSpPr>
        <p:sp>
          <p:nvSpPr>
            <p:cNvPr id="2946" name="Google Shape;2946;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0" name="Google Shape;3420;p113"/>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13"/>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13"/>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13"/>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3424"/>
        <p:cNvGrpSpPr/>
        <p:nvPr/>
      </p:nvGrpSpPr>
      <p:grpSpPr>
        <a:xfrm>
          <a:off x="0" y="0"/>
          <a:ext cx="0" cy="0"/>
          <a:chOff x="0" y="0"/>
          <a:chExt cx="0" cy="0"/>
        </a:xfrm>
      </p:grpSpPr>
      <p:grpSp>
        <p:nvGrpSpPr>
          <p:cNvPr id="3425" name="Google Shape;3425;p114"/>
          <p:cNvGrpSpPr/>
          <p:nvPr/>
        </p:nvGrpSpPr>
        <p:grpSpPr>
          <a:xfrm>
            <a:off x="4572001" y="223051"/>
            <a:ext cx="9269048" cy="542679"/>
            <a:chOff x="-62524" y="217501"/>
            <a:chExt cx="9269048" cy="542679"/>
          </a:xfrm>
        </p:grpSpPr>
        <p:sp>
          <p:nvSpPr>
            <p:cNvPr id="3426" name="Google Shape;3426;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3428;p114"/>
          <p:cNvGrpSpPr/>
          <p:nvPr/>
        </p:nvGrpSpPr>
        <p:grpSpPr>
          <a:xfrm>
            <a:off x="-4697049" y="4377776"/>
            <a:ext cx="9269048" cy="542679"/>
            <a:chOff x="-62524" y="217501"/>
            <a:chExt cx="9269048" cy="542679"/>
          </a:xfrm>
        </p:grpSpPr>
        <p:sp>
          <p:nvSpPr>
            <p:cNvPr id="3429" name="Google Shape;3429;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1" name="Google Shape;3431;p114"/>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14"/>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14"/>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14"/>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3435"/>
        <p:cNvGrpSpPr/>
        <p:nvPr/>
      </p:nvGrpSpPr>
      <p:grpSpPr>
        <a:xfrm>
          <a:off x="0" y="0"/>
          <a:ext cx="0" cy="0"/>
          <a:chOff x="0" y="0"/>
          <a:chExt cx="0" cy="0"/>
        </a:xfrm>
      </p:grpSpPr>
      <p:grpSp>
        <p:nvGrpSpPr>
          <p:cNvPr id="3436" name="Google Shape;3436;p115"/>
          <p:cNvGrpSpPr/>
          <p:nvPr/>
        </p:nvGrpSpPr>
        <p:grpSpPr>
          <a:xfrm rot="10218403">
            <a:off x="-675851" y="-1262943"/>
            <a:ext cx="3264305" cy="2910457"/>
            <a:chOff x="1572350" y="1151675"/>
            <a:chExt cx="4851050" cy="4325200"/>
          </a:xfrm>
        </p:grpSpPr>
        <p:sp>
          <p:nvSpPr>
            <p:cNvPr id="3437" name="Google Shape;3437;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1" name="Google Shape;3481;p115"/>
          <p:cNvGrpSpPr/>
          <p:nvPr/>
        </p:nvGrpSpPr>
        <p:grpSpPr>
          <a:xfrm>
            <a:off x="6196822" y="2757208"/>
            <a:ext cx="3264272" cy="2910427"/>
            <a:chOff x="1572350" y="1151675"/>
            <a:chExt cx="4851050" cy="4325200"/>
          </a:xfrm>
        </p:grpSpPr>
        <p:sp>
          <p:nvSpPr>
            <p:cNvPr id="3482" name="Google Shape;3482;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115"/>
          <p:cNvGrpSpPr/>
          <p:nvPr/>
        </p:nvGrpSpPr>
        <p:grpSpPr>
          <a:xfrm rot="-2700000">
            <a:off x="11566" y="3977770"/>
            <a:ext cx="1755181" cy="1699685"/>
            <a:chOff x="1196600" y="239100"/>
            <a:chExt cx="2608450" cy="2525975"/>
          </a:xfrm>
        </p:grpSpPr>
        <p:sp>
          <p:nvSpPr>
            <p:cNvPr id="3527" name="Google Shape;3527;p115"/>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15"/>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15"/>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15"/>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15"/>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15"/>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15"/>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15"/>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15"/>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15"/>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15"/>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15"/>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15"/>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15"/>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15"/>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2" name="Google Shape;3542;p115"/>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1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15"/>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1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3546"/>
        <p:cNvGrpSpPr/>
        <p:nvPr/>
      </p:nvGrpSpPr>
      <p:grpSpPr>
        <a:xfrm>
          <a:off x="0" y="0"/>
          <a:ext cx="0" cy="0"/>
          <a:chOff x="0" y="0"/>
          <a:chExt cx="0" cy="0"/>
        </a:xfrm>
      </p:grpSpPr>
      <p:grpSp>
        <p:nvGrpSpPr>
          <p:cNvPr id="3547" name="Google Shape;3547;p116"/>
          <p:cNvGrpSpPr/>
          <p:nvPr/>
        </p:nvGrpSpPr>
        <p:grpSpPr>
          <a:xfrm>
            <a:off x="4835313" y="-2210885"/>
            <a:ext cx="7143750" cy="4509800"/>
            <a:chOff x="238125" y="602600"/>
            <a:chExt cx="7143750" cy="4509800"/>
          </a:xfrm>
        </p:grpSpPr>
        <p:sp>
          <p:nvSpPr>
            <p:cNvPr id="3548" name="Google Shape;3548;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2" name="Google Shape;4022;p116"/>
          <p:cNvGrpSpPr/>
          <p:nvPr/>
        </p:nvGrpSpPr>
        <p:grpSpPr>
          <a:xfrm>
            <a:off x="-4743450" y="1969175"/>
            <a:ext cx="7143750" cy="4509800"/>
            <a:chOff x="238125" y="602600"/>
            <a:chExt cx="7143750" cy="4509800"/>
          </a:xfrm>
        </p:grpSpPr>
        <p:sp>
          <p:nvSpPr>
            <p:cNvPr id="4023" name="Google Shape;4023;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7" name="Google Shape;4497;p116"/>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16"/>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16"/>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16"/>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4501"/>
        <p:cNvGrpSpPr/>
        <p:nvPr/>
      </p:nvGrpSpPr>
      <p:grpSpPr>
        <a:xfrm>
          <a:off x="0" y="0"/>
          <a:ext cx="0" cy="0"/>
          <a:chOff x="0" y="0"/>
          <a:chExt cx="0" cy="0"/>
        </a:xfrm>
      </p:grpSpPr>
      <p:grpSp>
        <p:nvGrpSpPr>
          <p:cNvPr id="4502" name="Google Shape;4502;p117"/>
          <p:cNvGrpSpPr/>
          <p:nvPr/>
        </p:nvGrpSpPr>
        <p:grpSpPr>
          <a:xfrm>
            <a:off x="4572001" y="223051"/>
            <a:ext cx="9269048" cy="542679"/>
            <a:chOff x="-62524" y="217501"/>
            <a:chExt cx="9269048" cy="542679"/>
          </a:xfrm>
        </p:grpSpPr>
        <p:sp>
          <p:nvSpPr>
            <p:cNvPr id="4503" name="Google Shape;4503;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 name="Google Shape;4505;p117"/>
          <p:cNvGrpSpPr/>
          <p:nvPr/>
        </p:nvGrpSpPr>
        <p:grpSpPr>
          <a:xfrm>
            <a:off x="-4697049" y="4377776"/>
            <a:ext cx="9269048" cy="542679"/>
            <a:chOff x="-62524" y="217501"/>
            <a:chExt cx="9269048" cy="542679"/>
          </a:xfrm>
        </p:grpSpPr>
        <p:sp>
          <p:nvSpPr>
            <p:cNvPr id="4506" name="Google Shape;4506;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8" name="Google Shape;4508;p117"/>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17"/>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17"/>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7"/>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4512"/>
        <p:cNvGrpSpPr/>
        <p:nvPr/>
      </p:nvGrpSpPr>
      <p:grpSpPr>
        <a:xfrm>
          <a:off x="0" y="0"/>
          <a:ext cx="0" cy="0"/>
          <a:chOff x="0" y="0"/>
          <a:chExt cx="0" cy="0"/>
        </a:xfrm>
      </p:grpSpPr>
      <p:grpSp>
        <p:nvGrpSpPr>
          <p:cNvPr id="4513" name="Google Shape;4513;p118"/>
          <p:cNvGrpSpPr/>
          <p:nvPr/>
        </p:nvGrpSpPr>
        <p:grpSpPr>
          <a:xfrm rot="10218403">
            <a:off x="-675851" y="-1262943"/>
            <a:ext cx="3264305" cy="2910457"/>
            <a:chOff x="1572350" y="1151675"/>
            <a:chExt cx="4851050" cy="4325200"/>
          </a:xfrm>
        </p:grpSpPr>
        <p:sp>
          <p:nvSpPr>
            <p:cNvPr id="4514" name="Google Shape;4514;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118"/>
          <p:cNvGrpSpPr/>
          <p:nvPr/>
        </p:nvGrpSpPr>
        <p:grpSpPr>
          <a:xfrm>
            <a:off x="6196822" y="2757208"/>
            <a:ext cx="3264272" cy="2910427"/>
            <a:chOff x="1572350" y="1151675"/>
            <a:chExt cx="4851050" cy="4325200"/>
          </a:xfrm>
        </p:grpSpPr>
        <p:sp>
          <p:nvSpPr>
            <p:cNvPr id="4559" name="Google Shape;4559;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3" name="Google Shape;4603;p118"/>
          <p:cNvGrpSpPr/>
          <p:nvPr/>
        </p:nvGrpSpPr>
        <p:grpSpPr>
          <a:xfrm rot="-2700000">
            <a:off x="11566" y="3977770"/>
            <a:ext cx="1755181" cy="1699685"/>
            <a:chOff x="1196600" y="239100"/>
            <a:chExt cx="2608450" cy="2525975"/>
          </a:xfrm>
        </p:grpSpPr>
        <p:sp>
          <p:nvSpPr>
            <p:cNvPr id="4604" name="Google Shape;4604;p118"/>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18"/>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18"/>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18"/>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18"/>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18"/>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18"/>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18"/>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18"/>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8"/>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18"/>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18"/>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8"/>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18"/>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18"/>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9" name="Google Shape;4619;p118"/>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18"/>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1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4623"/>
        <p:cNvGrpSpPr/>
        <p:nvPr/>
      </p:nvGrpSpPr>
      <p:grpSpPr>
        <a:xfrm>
          <a:off x="0" y="0"/>
          <a:ext cx="0" cy="0"/>
          <a:chOff x="0" y="0"/>
          <a:chExt cx="0" cy="0"/>
        </a:xfrm>
      </p:grpSpPr>
      <p:sp>
        <p:nvSpPr>
          <p:cNvPr id="4624" name="Google Shape;4624;p119"/>
          <p:cNvSpPr>
            <a:spLocks noGrp="1"/>
          </p:cNvSpPr>
          <p:nvPr>
            <p:ph type="pic" idx="2"/>
          </p:nvPr>
        </p:nvSpPr>
        <p:spPr>
          <a:xfrm>
            <a:off x="-10414" y="2136"/>
            <a:ext cx="2623800" cy="1675800"/>
          </a:xfrm>
          <a:prstGeom prst="rect">
            <a:avLst/>
          </a:prstGeom>
          <a:noFill/>
          <a:ln>
            <a:noFill/>
          </a:ln>
        </p:spPr>
      </p:sp>
      <p:sp>
        <p:nvSpPr>
          <p:cNvPr id="4625" name="Google Shape;4625;p119"/>
          <p:cNvSpPr>
            <a:spLocks noGrp="1"/>
          </p:cNvSpPr>
          <p:nvPr>
            <p:ph type="pic" idx="3"/>
          </p:nvPr>
        </p:nvSpPr>
        <p:spPr>
          <a:xfrm>
            <a:off x="-10425" y="1746100"/>
            <a:ext cx="2623800" cy="3397500"/>
          </a:xfrm>
          <a:prstGeom prst="rect">
            <a:avLst/>
          </a:prstGeom>
          <a:noFill/>
          <a:ln>
            <a:noFill/>
          </a:ln>
        </p:spPr>
      </p:sp>
      <p:sp>
        <p:nvSpPr>
          <p:cNvPr id="4626" name="Google Shape;4626;p119"/>
          <p:cNvSpPr>
            <a:spLocks noGrp="1"/>
          </p:cNvSpPr>
          <p:nvPr>
            <p:ph type="pic" idx="4"/>
          </p:nvPr>
        </p:nvSpPr>
        <p:spPr>
          <a:xfrm>
            <a:off x="2682550" y="1458075"/>
            <a:ext cx="3327600" cy="1675800"/>
          </a:xfrm>
          <a:prstGeom prst="rect">
            <a:avLst/>
          </a:prstGeom>
          <a:noFill/>
          <a:ln>
            <a:noFill/>
          </a:ln>
        </p:spPr>
      </p:sp>
      <p:sp>
        <p:nvSpPr>
          <p:cNvPr id="4627" name="Google Shape;4627;p119"/>
          <p:cNvSpPr>
            <a:spLocks noGrp="1"/>
          </p:cNvSpPr>
          <p:nvPr>
            <p:ph type="pic" idx="5"/>
          </p:nvPr>
        </p:nvSpPr>
        <p:spPr>
          <a:xfrm>
            <a:off x="2682544" y="2136"/>
            <a:ext cx="1749300" cy="1393200"/>
          </a:xfrm>
          <a:prstGeom prst="rect">
            <a:avLst/>
          </a:prstGeom>
          <a:noFill/>
          <a:ln>
            <a:noFill/>
          </a:ln>
        </p:spPr>
      </p:sp>
      <p:sp>
        <p:nvSpPr>
          <p:cNvPr id="4628" name="Google Shape;4628;p119"/>
          <p:cNvSpPr>
            <a:spLocks noGrp="1"/>
          </p:cNvSpPr>
          <p:nvPr>
            <p:ph type="pic" idx="6"/>
          </p:nvPr>
        </p:nvSpPr>
        <p:spPr>
          <a:xfrm>
            <a:off x="4490588" y="2136"/>
            <a:ext cx="1519500" cy="1393200"/>
          </a:xfrm>
          <a:prstGeom prst="rect">
            <a:avLst/>
          </a:prstGeom>
          <a:noFill/>
          <a:ln>
            <a:noFill/>
          </a:ln>
        </p:spPr>
      </p:sp>
      <p:sp>
        <p:nvSpPr>
          <p:cNvPr id="4629" name="Google Shape;4629;p119"/>
          <p:cNvSpPr>
            <a:spLocks noGrp="1"/>
          </p:cNvSpPr>
          <p:nvPr>
            <p:ph type="pic" idx="7"/>
          </p:nvPr>
        </p:nvSpPr>
        <p:spPr>
          <a:xfrm>
            <a:off x="2682550" y="3186300"/>
            <a:ext cx="6461400" cy="1957200"/>
          </a:xfrm>
          <a:prstGeom prst="rect">
            <a:avLst/>
          </a:prstGeom>
          <a:noFill/>
          <a:ln>
            <a:noFill/>
          </a:ln>
        </p:spPr>
      </p:sp>
      <p:sp>
        <p:nvSpPr>
          <p:cNvPr id="4630" name="Google Shape;4630;p119"/>
          <p:cNvSpPr>
            <a:spLocks noGrp="1"/>
          </p:cNvSpPr>
          <p:nvPr>
            <p:ph type="pic" idx="8"/>
          </p:nvPr>
        </p:nvSpPr>
        <p:spPr>
          <a:xfrm>
            <a:off x="6068831" y="2136"/>
            <a:ext cx="1560600" cy="3131700"/>
          </a:xfrm>
          <a:prstGeom prst="rect">
            <a:avLst/>
          </a:prstGeom>
          <a:noFill/>
          <a:ln>
            <a:noFill/>
          </a:ln>
        </p:spPr>
      </p:sp>
      <p:sp>
        <p:nvSpPr>
          <p:cNvPr id="4631" name="Google Shape;4631;p119"/>
          <p:cNvSpPr>
            <a:spLocks noGrp="1"/>
          </p:cNvSpPr>
          <p:nvPr>
            <p:ph type="pic" idx="9"/>
          </p:nvPr>
        </p:nvSpPr>
        <p:spPr>
          <a:xfrm>
            <a:off x="7688175" y="2136"/>
            <a:ext cx="1455900" cy="3131700"/>
          </a:xfrm>
          <a:prstGeom prst="rect">
            <a:avLst/>
          </a:prstGeom>
          <a:noFill/>
          <a:ln>
            <a:noFill/>
          </a:ln>
        </p:spPr>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zz-Not intended for use. Included so the full ASU color palette is available for your use in the color picker.">
  <p:cSld name="CUSTOM_30">
    <p:spTree>
      <p:nvGrpSpPr>
        <p:cNvPr id="1" name="Shape 4632"/>
        <p:cNvGrpSpPr/>
        <p:nvPr/>
      </p:nvGrpSpPr>
      <p:grpSpPr>
        <a:xfrm>
          <a:off x="0" y="0"/>
          <a:ext cx="0" cy="0"/>
          <a:chOff x="0" y="0"/>
          <a:chExt cx="0" cy="0"/>
        </a:xfrm>
      </p:grpSpPr>
      <p:sp>
        <p:nvSpPr>
          <p:cNvPr id="4633" name="Google Shape;4633;p120"/>
          <p:cNvSpPr txBox="1"/>
          <p:nvPr/>
        </p:nvSpPr>
        <p:spPr>
          <a:xfrm>
            <a:off x="424925" y="239700"/>
            <a:ext cx="8294400" cy="6372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None/>
            </a:pPr>
            <a:r>
              <a:rPr lang="en" sz="3200" b="1">
                <a:solidFill>
                  <a:srgbClr val="191919"/>
                </a:solidFill>
              </a:rPr>
              <a:t>ASU color palette</a:t>
            </a:r>
            <a:br>
              <a:rPr lang="en" sz="3200" b="1">
                <a:solidFill>
                  <a:srgbClr val="191919"/>
                </a:solidFill>
              </a:rPr>
            </a:br>
            <a:r>
              <a:rPr lang="en" b="1">
                <a:solidFill>
                  <a:schemeClr val="lt1"/>
                </a:solidFill>
                <a:highlight>
                  <a:schemeClr val="dk1"/>
                </a:highlight>
              </a:rPr>
              <a:t>Not intended for use: This slide ensures the expanded ASU color palette is in your color picker.</a:t>
            </a:r>
            <a:r>
              <a:rPr lang="en" sz="1300" b="1">
                <a:solidFill>
                  <a:schemeClr val="lt1"/>
                </a:solidFill>
                <a:highlight>
                  <a:schemeClr val="dk1"/>
                </a:highlight>
              </a:rPr>
              <a:t> </a:t>
            </a:r>
            <a:endParaRPr sz="1300" b="1">
              <a:solidFill>
                <a:schemeClr val="lt1"/>
              </a:solidFill>
              <a:highlight>
                <a:schemeClr val="dk1"/>
              </a:highlight>
            </a:endParaRPr>
          </a:p>
        </p:txBody>
      </p:sp>
      <p:graphicFrame>
        <p:nvGraphicFramePr>
          <p:cNvPr id="4634" name="Google Shape;4634;p120"/>
          <p:cNvGraphicFramePr/>
          <p:nvPr/>
        </p:nvGraphicFramePr>
        <p:xfrm>
          <a:off x="419007" y="1003232"/>
          <a:ext cx="3000000" cy="3000000"/>
        </p:xfrm>
        <a:graphic>
          <a:graphicData uri="http://schemas.openxmlformats.org/drawingml/2006/table">
            <a:tbl>
              <a:tblPr>
                <a:noFill/>
                <a:tableStyleId>{337EA14B-2A82-4A54-A230-6BB619BDE75E}</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None/>
                      </a:pPr>
                      <a:r>
                        <a:rPr lang="en" sz="800" b="1"/>
                        <a:t>Primary colors</a:t>
                      </a:r>
                      <a:r>
                        <a:rPr lang="en" sz="800"/>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chemeClr val="lt1"/>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700" b="1">
                          <a:solidFill>
                            <a:srgbClr val="191919"/>
                          </a:solidFill>
                        </a:rPr>
                        <a:t>ASU Gold</a:t>
                      </a:r>
                      <a:endParaRPr sz="700" b="1">
                        <a:solidFill>
                          <a:srgbClr val="191919"/>
                        </a:solidFill>
                      </a:endParaRPr>
                    </a:p>
                    <a:p>
                      <a:pPr marL="0" lvl="0" indent="0" algn="l" rtl="0">
                        <a:spcBef>
                          <a:spcPts val="0"/>
                        </a:spcBef>
                        <a:spcAft>
                          <a:spcPts val="0"/>
                        </a:spcAft>
                        <a:buNone/>
                      </a:pPr>
                      <a:r>
                        <a:rPr lang="en" sz="700">
                          <a:solidFill>
                            <a:srgbClr val="191919"/>
                          </a:solidFill>
                        </a:rPr>
                        <a:t>#FFC627</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Maroon</a:t>
                      </a:r>
                      <a:r>
                        <a:rPr lang="en" sz="700">
                          <a:solidFill>
                            <a:srgbClr val="191919"/>
                          </a:solidFill>
                        </a:rPr>
                        <a:t> </a:t>
                      </a:r>
                      <a:br>
                        <a:rPr lang="en" sz="700">
                          <a:solidFill>
                            <a:srgbClr val="191919"/>
                          </a:solidFill>
                        </a:rPr>
                      </a:br>
                      <a:r>
                        <a:rPr lang="en" sz="700">
                          <a:solidFill>
                            <a:srgbClr val="191919"/>
                          </a:solidFill>
                        </a:rPr>
                        <a:t>#8C1D40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Black</a:t>
                      </a:r>
                      <a:r>
                        <a:rPr lang="en" sz="700">
                          <a:solidFill>
                            <a:srgbClr val="191919"/>
                          </a:solidFill>
                        </a:rPr>
                        <a:t> </a:t>
                      </a:r>
                      <a:br>
                        <a:rPr lang="en" sz="700">
                          <a:solidFill>
                            <a:srgbClr val="191919"/>
                          </a:solidFill>
                        </a:rPr>
                      </a:br>
                      <a:r>
                        <a:rPr lang="en" sz="700">
                          <a:solidFill>
                            <a:srgbClr val="191919"/>
                          </a:solidFill>
                        </a:rPr>
                        <a:t>#000000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a:t>
                      </a:r>
                      <a:br>
                        <a:rPr lang="en" sz="700">
                          <a:solidFill>
                            <a:srgbClr val="191919"/>
                          </a:solidFill>
                        </a:rPr>
                      </a:br>
                      <a:r>
                        <a:rPr lang="en" sz="700">
                          <a:solidFill>
                            <a:srgbClr val="191919"/>
                          </a:solidFill>
                        </a:rPr>
                        <a:t>#FFFFFF</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None/>
                      </a:pPr>
                      <a:r>
                        <a:rPr lang="en" sz="600" b="1"/>
                        <a:t>Secondary colors</a:t>
                      </a:r>
                      <a:r>
                        <a:rPr lang="en" sz="600"/>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Gree</a:t>
                      </a:r>
                      <a:r>
                        <a:rPr lang="en" sz="700" b="1">
                          <a:solidFill>
                            <a:srgbClr val="191919"/>
                          </a:solidFill>
                        </a:rPr>
                        <a:t>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Blue</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Copper</a:t>
                      </a:r>
                      <a:endParaRPr sz="700">
                        <a:solidFill>
                          <a:srgbClr val="191919"/>
                        </a:solidFill>
                      </a:endParaRPr>
                    </a:p>
                    <a:p>
                      <a:pPr marL="0" lvl="0" indent="0" algn="l" rtl="0">
                        <a:spcBef>
                          <a:spcPts val="0"/>
                        </a:spcBef>
                        <a:spcAft>
                          <a:spcPts val="0"/>
                        </a:spcAft>
                        <a:buNone/>
                      </a:pPr>
                      <a:r>
                        <a:rPr lang="en" sz="700">
                          <a:solidFill>
                            <a:srgbClr val="191919"/>
                          </a:solidFill>
                        </a:rPr>
                        <a:t>#AF674B</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Turquoise</a:t>
                      </a:r>
                      <a:endParaRPr sz="700">
                        <a:solidFill>
                          <a:srgbClr val="191919"/>
                        </a:solidFill>
                      </a:endParaRPr>
                    </a:p>
                    <a:p>
                      <a:pPr marL="0" lvl="0" indent="0" algn="l" rtl="0">
                        <a:spcBef>
                          <a:spcPts val="0"/>
                        </a:spcBef>
                        <a:spcAft>
                          <a:spcPts val="0"/>
                        </a:spcAft>
                        <a:buNone/>
                      </a:pPr>
                      <a:r>
                        <a:rPr lang="en" sz="700">
                          <a:solidFill>
                            <a:srgbClr val="191919"/>
                          </a:solidFill>
                        </a:rPr>
                        <a:t>#4AB7C4</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Pink</a:t>
                      </a:r>
                      <a:endParaRPr sz="700">
                        <a:solidFill>
                          <a:srgbClr val="191919"/>
                        </a:solidFill>
                      </a:endParaRPr>
                    </a:p>
                    <a:p>
                      <a:pPr marL="0" lvl="0" indent="0" algn="l" rtl="0">
                        <a:spcBef>
                          <a:spcPts val="0"/>
                        </a:spcBef>
                        <a:spcAft>
                          <a:spcPts val="0"/>
                        </a:spcAft>
                        <a:buNone/>
                      </a:pPr>
                      <a:r>
                        <a:rPr lang="en" sz="700">
                          <a:solidFill>
                            <a:srgbClr val="191919"/>
                          </a:solidFill>
                        </a:rPr>
                        <a:t>#E74973</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Gray</a:t>
                      </a:r>
                      <a:endParaRPr sz="700" b="1">
                        <a:solidFill>
                          <a:srgbClr val="191919"/>
                        </a:solidFill>
                      </a:endParaRPr>
                    </a:p>
                    <a:p>
                      <a:pPr marL="0" lvl="0" indent="0" algn="l" rtl="0">
                        <a:spcBef>
                          <a:spcPts val="0"/>
                        </a:spcBef>
                        <a:spcAft>
                          <a:spcPts val="0"/>
                        </a:spcAft>
                        <a:buNone/>
                      </a:pPr>
                      <a:r>
                        <a:rPr lang="en" sz="700">
                          <a:solidFill>
                            <a:srgbClr val="191919"/>
                          </a:solidFill>
                        </a:rPr>
                        <a:t>#747474</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None/>
                      </a:pPr>
                      <a:r>
                        <a:rPr lang="en" sz="500" b="1"/>
                        <a:t>ASU Grayscale. </a:t>
                      </a:r>
                      <a:r>
                        <a:rPr lang="en" sz="500"/>
                        <a:t>For text, line and fill colors. ASU Gray is a part of this scale.</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lvl="0" indent="0" algn="l" rtl="0">
                        <a:spcBef>
                          <a:spcPts val="0"/>
                        </a:spcBef>
                        <a:spcAft>
                          <a:spcPts val="0"/>
                        </a:spcAft>
                        <a:buNone/>
                      </a:pPr>
                      <a:endParaRPr sz="600" b="1"/>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t>ASU Black</a:t>
                      </a:r>
                      <a:endParaRPr sz="700" b="1"/>
                    </a:p>
                    <a:p>
                      <a:pPr marL="0" lvl="0" indent="0" algn="l" rtl="0">
                        <a:spcBef>
                          <a:spcPts val="0"/>
                        </a:spcBef>
                        <a:spcAft>
                          <a:spcPts val="0"/>
                        </a:spcAft>
                        <a:buNone/>
                      </a:pPr>
                      <a:r>
                        <a:rPr lang="en" sz="700"/>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1</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2</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Gray</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a:t>
                      </a:r>
                      <a:r>
                        <a:rPr lang="en" sz="700">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4</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5</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6</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a:t>
                      </a:r>
                      <a:r>
                        <a:rPr lang="en" sz="700" b="1">
                          <a:solidFill>
                            <a:srgbClr val="191919"/>
                          </a:solidFill>
                        </a:rPr>
                        <a:t>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lvl="0" indent="0" algn="l" rtl="0">
                        <a:spcBef>
                          <a:spcPts val="0"/>
                        </a:spcBef>
                        <a:spcAft>
                          <a:spcPts val="0"/>
                        </a:spcAft>
                        <a:buNone/>
                      </a:pPr>
                      <a:r>
                        <a:rPr lang="en" sz="500" b="1"/>
                        <a:t>Color tints.</a:t>
                      </a:r>
                      <a:r>
                        <a:rPr lang="en" sz="500"/>
                        <a:t> Brand palette tint variations for use in data visualizations and spreadsheets</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Gold</a:t>
                      </a:r>
                      <a:endParaRPr sz="700"/>
                    </a:p>
                    <a:p>
                      <a:pPr marL="0" marR="0" lvl="0" indent="0" algn="l" rtl="0">
                        <a:lnSpc>
                          <a:spcPct val="100000"/>
                        </a:lnSpc>
                        <a:spcBef>
                          <a:spcPts val="0"/>
                        </a:spcBef>
                        <a:spcAft>
                          <a:spcPts val="0"/>
                        </a:spcAft>
                        <a:buClr>
                          <a:srgbClr val="000000"/>
                        </a:buClr>
                        <a:buSzPts val="900"/>
                        <a:buFont typeface="Arial"/>
                        <a:buNone/>
                      </a:pPr>
                      <a:r>
                        <a:rPr lang="en" sz="700"/>
                        <a:t>#FFF1C9</a:t>
                      </a:r>
                      <a:endParaRPr sz="70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Maroon</a:t>
                      </a:r>
                      <a:endParaRPr sz="700"/>
                    </a:p>
                    <a:p>
                      <a:pPr marL="0" marR="0" lvl="0" indent="0" algn="l" rtl="0">
                        <a:lnSpc>
                          <a:spcPct val="100000"/>
                        </a:lnSpc>
                        <a:spcBef>
                          <a:spcPts val="0"/>
                        </a:spcBef>
                        <a:spcAft>
                          <a:spcPts val="0"/>
                        </a:spcAft>
                        <a:buClr>
                          <a:srgbClr val="000000"/>
                        </a:buClr>
                        <a:buSzPts val="900"/>
                        <a:buFont typeface="Arial"/>
                        <a:buNone/>
                      </a:pPr>
                      <a:r>
                        <a:rPr lang="en" sz="700"/>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Green</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Blue</a:t>
                      </a:r>
                      <a:endParaRPr sz="700"/>
                    </a:p>
                    <a:p>
                      <a:pPr marL="0" marR="0" lvl="0" indent="0" algn="l" rtl="0">
                        <a:lnSpc>
                          <a:spcPct val="100000"/>
                        </a:lnSpc>
                        <a:spcBef>
                          <a:spcPts val="0"/>
                        </a:spcBef>
                        <a:spcAft>
                          <a:spcPts val="0"/>
                        </a:spcAft>
                        <a:buClr>
                          <a:srgbClr val="000000"/>
                        </a:buClr>
                        <a:buSzPts val="900"/>
                        <a:buFont typeface="Arial"/>
                        <a:buNone/>
                      </a:pPr>
                      <a:r>
                        <a:rPr lang="en" sz="700"/>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Copper</a:t>
                      </a:r>
                      <a:endParaRPr sz="700">
                        <a:solidFill>
                          <a:srgbClr val="191919"/>
                        </a:solidFill>
                      </a:endParaRPr>
                    </a:p>
                    <a:p>
                      <a:pPr marL="0" lvl="0" indent="0" algn="l" rtl="0">
                        <a:spcBef>
                          <a:spcPts val="0"/>
                        </a:spcBef>
                        <a:spcAft>
                          <a:spcPts val="0"/>
                        </a:spcAft>
                        <a:buNone/>
                      </a:pPr>
                      <a:r>
                        <a:rPr lang="en" sz="700">
                          <a:solidFill>
                            <a:srgbClr val="191919"/>
                          </a:solidFill>
                        </a:rPr>
                        <a:t>#EBD9D2</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Turquoise </a:t>
                      </a:r>
                      <a:endParaRPr sz="700">
                        <a:solidFill>
                          <a:srgbClr val="191919"/>
                        </a:solidFill>
                      </a:endParaRPr>
                    </a:p>
                    <a:p>
                      <a:pPr marL="0" lvl="0" indent="0" algn="l" rtl="0">
                        <a:spcBef>
                          <a:spcPts val="0"/>
                        </a:spcBef>
                        <a:spcAft>
                          <a:spcPts val="0"/>
                        </a:spcAft>
                        <a:buNone/>
                      </a:pPr>
                      <a:r>
                        <a:rPr lang="en" sz="700">
                          <a:solidFill>
                            <a:srgbClr val="191919"/>
                          </a:solidFill>
                        </a:rPr>
                        <a:t>#D2EDF0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Pink </a:t>
                      </a:r>
                      <a:endParaRPr sz="700">
                        <a:solidFill>
                          <a:srgbClr val="191919"/>
                        </a:solidFill>
                      </a:endParaRPr>
                    </a:p>
                    <a:p>
                      <a:pPr marL="0" lvl="0" indent="0" algn="l" rtl="0">
                        <a:spcBef>
                          <a:spcPts val="0"/>
                        </a:spcBef>
                        <a:spcAft>
                          <a:spcPts val="0"/>
                        </a:spcAft>
                        <a:buNone/>
                      </a:pPr>
                      <a:r>
                        <a:rPr lang="en" sz="700">
                          <a:solidFill>
                            <a:srgbClr val="191919"/>
                          </a:solidFill>
                        </a:rPr>
                        <a:t>#F9D1DC</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600">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4635" name="Google Shape;4635;p120"/>
          <p:cNvGraphicFramePr/>
          <p:nvPr/>
        </p:nvGraphicFramePr>
        <p:xfrm>
          <a:off x="5969457" y="4075635"/>
          <a:ext cx="3000000" cy="3000000"/>
        </p:xfrm>
        <a:graphic>
          <a:graphicData uri="http://schemas.openxmlformats.org/drawingml/2006/table">
            <a:tbl>
              <a:tblPr>
                <a:noFill/>
                <a:tableStyleId>{337EA14B-2A82-4A54-A230-6BB619BDE75E}</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lvl="0" indent="0" algn="l" rtl="0">
                        <a:spcBef>
                          <a:spcPts val="0"/>
                        </a:spcBef>
                        <a:spcAft>
                          <a:spcPts val="0"/>
                        </a:spcAft>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chemeClr val="accent6"/>
                    </a:solidFill>
                  </a:tcPr>
                </a:tc>
                <a:tc rowSpan="2">
                  <a:txBody>
                    <a:bodyPr/>
                    <a:lstStyle/>
                    <a:p>
                      <a:pPr marL="0" lvl="0" indent="0" algn="l" rtl="0">
                        <a:spcBef>
                          <a:spcPts val="0"/>
                        </a:spcBef>
                        <a:spcAft>
                          <a:spcPts val="0"/>
                        </a:spcAft>
                        <a:buNone/>
                      </a:pPr>
                      <a:r>
                        <a:rPr lang="en" sz="600" b="1">
                          <a:solidFill>
                            <a:srgbClr val="191919"/>
                          </a:solidFill>
                        </a:rPr>
                        <a:t>Error Red</a:t>
                      </a:r>
                      <a:endParaRPr sz="600" b="1">
                        <a:solidFill>
                          <a:srgbClr val="191919"/>
                        </a:solidFill>
                      </a:endParaRPr>
                    </a:p>
                    <a:p>
                      <a:pPr marL="0" lvl="0" indent="0" algn="l" rtl="0">
                        <a:spcBef>
                          <a:spcPts val="0"/>
                        </a:spcBef>
                        <a:spcAft>
                          <a:spcPts val="0"/>
                        </a:spcAft>
                        <a:buNone/>
                      </a:pPr>
                      <a:r>
                        <a:rPr lang="en" sz="600">
                          <a:solidFill>
                            <a:srgbClr val="191919"/>
                          </a:solidFill>
                        </a:rPr>
                        <a:t>#CC2F2F </a:t>
                      </a:r>
                      <a:br>
                        <a:rPr lang="en" sz="600">
                          <a:solidFill>
                            <a:srgbClr val="191919"/>
                          </a:solidFill>
                        </a:rPr>
                      </a:br>
                      <a:endParaRPr sz="600">
                        <a:solidFill>
                          <a:srgbClr val="191919"/>
                        </a:solidFill>
                      </a:endParaRPr>
                    </a:p>
                    <a:p>
                      <a:pPr marL="0" lvl="0" indent="0" algn="l" rtl="0">
                        <a:spcBef>
                          <a:spcPts val="0"/>
                        </a:spcBef>
                        <a:spcAft>
                          <a:spcPts val="0"/>
                        </a:spcAft>
                        <a:buNone/>
                      </a:pPr>
                      <a:r>
                        <a:rPr lang="en" sz="600" b="1">
                          <a:solidFill>
                            <a:srgbClr val="191919"/>
                          </a:solidFill>
                        </a:rPr>
                        <a:t>For digital use only</a:t>
                      </a:r>
                      <a:r>
                        <a:rPr lang="en" sz="600">
                          <a:solidFill>
                            <a:srgbClr val="191919"/>
                          </a:solidFill>
                        </a:rPr>
                        <a:t> to indicate system errors, issues or negative number values.</a:t>
                      </a:r>
                      <a:endParaRPr sz="700"/>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lvl="0" indent="0" algn="l" rtl="0">
                        <a:spcBef>
                          <a:spcPts val="0"/>
                        </a:spcBef>
                        <a:spcAft>
                          <a:spcPts val="0"/>
                        </a:spcAft>
                        <a:buNone/>
                      </a:pPr>
                      <a:endParaRPr sz="600">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51"/>
        <p:cNvGrpSpPr/>
        <p:nvPr/>
      </p:nvGrpSpPr>
      <p:grpSpPr>
        <a:xfrm>
          <a:off x="0" y="0"/>
          <a:ext cx="0" cy="0"/>
          <a:chOff x="0" y="0"/>
          <a:chExt cx="0" cy="0"/>
        </a:xfrm>
      </p:grpSpPr>
      <p:pic>
        <p:nvPicPr>
          <p:cNvPr id="52" name="Google Shape;52;p14"/>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53" name="Google Shape;53;p14"/>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54"/>
        <p:cNvGrpSpPr/>
        <p:nvPr/>
      </p:nvGrpSpPr>
      <p:grpSpPr>
        <a:xfrm>
          <a:off x="0" y="0"/>
          <a:ext cx="0" cy="0"/>
          <a:chOff x="0" y="0"/>
          <a:chExt cx="0" cy="0"/>
        </a:xfrm>
      </p:grpSpPr>
      <p:sp>
        <p:nvSpPr>
          <p:cNvPr id="55" name="Google Shape;55;p15"/>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56" name="Google Shape;56;p15"/>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57"/>
        <p:cNvGrpSpPr/>
        <p:nvPr/>
      </p:nvGrpSpPr>
      <p:grpSpPr>
        <a:xfrm>
          <a:off x="0" y="0"/>
          <a:ext cx="0" cy="0"/>
          <a:chOff x="0" y="0"/>
          <a:chExt cx="0" cy="0"/>
        </a:xfrm>
      </p:grpSpPr>
      <p:sp>
        <p:nvSpPr>
          <p:cNvPr id="58" name="Google Shape;58;p16"/>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59" name="Google Shape;59;p1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60"/>
        <p:cNvGrpSpPr/>
        <p:nvPr/>
      </p:nvGrpSpPr>
      <p:grpSpPr>
        <a:xfrm>
          <a:off x="0" y="0"/>
          <a:ext cx="0" cy="0"/>
          <a:chOff x="0" y="0"/>
          <a:chExt cx="0" cy="0"/>
        </a:xfrm>
      </p:grpSpPr>
      <p:sp>
        <p:nvSpPr>
          <p:cNvPr id="61" name="Google Shape;61;p17"/>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62" name="Google Shape;62;p17"/>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63"/>
        <p:cNvGrpSpPr/>
        <p:nvPr/>
      </p:nvGrpSpPr>
      <p:grpSpPr>
        <a:xfrm>
          <a:off x="0" y="0"/>
          <a:ext cx="0" cy="0"/>
          <a:chOff x="0" y="0"/>
          <a:chExt cx="0" cy="0"/>
        </a:xfrm>
      </p:grpSpPr>
      <p:sp>
        <p:nvSpPr>
          <p:cNvPr id="64" name="Google Shape;64;p18"/>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65" name="Google Shape;65;p18"/>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66"/>
        <p:cNvGrpSpPr/>
        <p:nvPr/>
      </p:nvGrpSpPr>
      <p:grpSpPr>
        <a:xfrm>
          <a:off x="0" y="0"/>
          <a:ext cx="0" cy="0"/>
          <a:chOff x="0" y="0"/>
          <a:chExt cx="0" cy="0"/>
        </a:xfrm>
      </p:grpSpPr>
      <p:pic>
        <p:nvPicPr>
          <p:cNvPr id="67" name="Google Shape;67;p19"/>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68" name="Google Shape;68;p19"/>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69"/>
        <p:cNvGrpSpPr/>
        <p:nvPr/>
      </p:nvGrpSpPr>
      <p:grpSpPr>
        <a:xfrm>
          <a:off x="0" y="0"/>
          <a:ext cx="0" cy="0"/>
          <a:chOff x="0" y="0"/>
          <a:chExt cx="0" cy="0"/>
        </a:xfrm>
      </p:grpSpPr>
      <p:pic>
        <p:nvPicPr>
          <p:cNvPr id="70" name="Google Shape;70;p20"/>
          <p:cNvPicPr preferRelativeResize="0"/>
          <p:nvPr/>
        </p:nvPicPr>
        <p:blipFill rotWithShape="1">
          <a:blip r:embed="rId2">
            <a:alphaModFix/>
          </a:blip>
          <a:srcRect l="19" r="19"/>
          <a:stretch/>
        </p:blipFill>
        <p:spPr>
          <a:xfrm>
            <a:off x="0" y="-2225"/>
            <a:ext cx="9144003" cy="5150128"/>
          </a:xfrm>
          <a:prstGeom prst="rect">
            <a:avLst/>
          </a:prstGeom>
          <a:noFill/>
          <a:ln>
            <a:noFill/>
          </a:ln>
        </p:spPr>
      </p:pic>
      <p:sp>
        <p:nvSpPr>
          <p:cNvPr id="71" name="Google Shape;71;p20"/>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72"/>
        <p:cNvGrpSpPr/>
        <p:nvPr/>
      </p:nvGrpSpPr>
      <p:grpSpPr>
        <a:xfrm>
          <a:off x="0" y="0"/>
          <a:ext cx="0" cy="0"/>
          <a:chOff x="0" y="0"/>
          <a:chExt cx="0" cy="0"/>
        </a:xfrm>
      </p:grpSpPr>
      <p:sp>
        <p:nvSpPr>
          <p:cNvPr id="73" name="Google Shape;73;p21"/>
          <p:cNvSpPr>
            <a:spLocks noGrp="1"/>
          </p:cNvSpPr>
          <p:nvPr>
            <p:ph type="pic" idx="2"/>
          </p:nvPr>
        </p:nvSpPr>
        <p:spPr>
          <a:xfrm>
            <a:off x="100" y="-9225"/>
            <a:ext cx="9144000" cy="5143500"/>
          </a:xfrm>
          <a:prstGeom prst="rect">
            <a:avLst/>
          </a:prstGeom>
          <a:noFill/>
          <a:ln>
            <a:noFill/>
          </a:ln>
        </p:spPr>
      </p:sp>
      <p:sp>
        <p:nvSpPr>
          <p:cNvPr id="74" name="Google Shape;74;p21"/>
          <p:cNvSpPr txBox="1">
            <a:spLocks noGrp="1"/>
          </p:cNvSpPr>
          <p:nvPr>
            <p:ph type="title"/>
          </p:nvPr>
        </p:nvSpPr>
        <p:spPr>
          <a:xfrm>
            <a:off x="420625" y="3091050"/>
            <a:ext cx="8385000" cy="793500"/>
          </a:xfrm>
          <a:prstGeom prst="rect">
            <a:avLst/>
          </a:prstGeom>
          <a:solidFill>
            <a:schemeClr val="lt1"/>
          </a:solidFill>
        </p:spPr>
        <p:txBody>
          <a:bodyPr spcFirstLastPara="1" wrap="square" lIns="0" tIns="0" rIns="0" bIns="0" anchor="ctr" anchorCtr="0">
            <a:spAutoFit/>
          </a:bodyPr>
          <a:lstStyle>
            <a:lvl1pPr lvl="0" rtl="0">
              <a:lnSpc>
                <a:spcPct val="90000"/>
              </a:lnSpc>
              <a:spcBef>
                <a:spcPts val="0"/>
              </a:spcBef>
              <a:spcAft>
                <a:spcPts val="0"/>
              </a:spcAft>
              <a:buSzPts val="4400"/>
              <a:buNone/>
              <a:defRPr sz="4400"/>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12"/>
        <p:cNvGrpSpPr/>
        <p:nvPr/>
      </p:nvGrpSpPr>
      <p:grpSpPr>
        <a:xfrm>
          <a:off x="0" y="0"/>
          <a:ext cx="0" cy="0"/>
          <a:chOff x="0" y="0"/>
          <a:chExt cx="0" cy="0"/>
        </a:xfrm>
      </p:grpSpPr>
      <p:sp>
        <p:nvSpPr>
          <p:cNvPr id="13" name="Google Shape;13;p3"/>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Find more branded templates created for your use:</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https://brandguide.</a:t>
            </a:r>
            <a:br>
              <a:rPr lang="en" sz="5200" b="1">
                <a:solidFill>
                  <a:schemeClr val="dk1"/>
                </a:solidFill>
                <a:highlight>
                  <a:schemeClr val="accent1"/>
                </a:highlight>
              </a:rPr>
            </a:br>
            <a:r>
              <a:rPr lang="en" sz="5200" b="1">
                <a:solidFill>
                  <a:schemeClr val="dk1"/>
                </a:solidFill>
                <a:highlight>
                  <a:schemeClr val="accent1"/>
                </a:highlight>
              </a:rPr>
              <a:t>asu.edu/tools/</a:t>
            </a:r>
            <a:br>
              <a:rPr lang="en" sz="5200" b="1">
                <a:solidFill>
                  <a:schemeClr val="dk1"/>
                </a:solidFill>
                <a:highlight>
                  <a:schemeClr val="accent1"/>
                </a:highlight>
              </a:rPr>
            </a:br>
            <a:r>
              <a:rPr lang="en" sz="5200" b="1">
                <a:solidFill>
                  <a:schemeClr val="dk1"/>
                </a:solidFill>
                <a:highlight>
                  <a:schemeClr val="accent1"/>
                </a:highlight>
              </a:rPr>
              <a:t>templates-libraries </a:t>
            </a:r>
            <a:endParaRPr sz="5200" b="1">
              <a:solidFill>
                <a:schemeClr val="dk1"/>
              </a:solidFill>
              <a:highlight>
                <a:schemeClr val="accent1"/>
              </a:highlight>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75"/>
        <p:cNvGrpSpPr/>
        <p:nvPr/>
      </p:nvGrpSpPr>
      <p:grpSpPr>
        <a:xfrm>
          <a:off x="0" y="0"/>
          <a:ext cx="0" cy="0"/>
          <a:chOff x="0" y="0"/>
          <a:chExt cx="0" cy="0"/>
        </a:xfrm>
      </p:grpSpPr>
      <p:sp>
        <p:nvSpPr>
          <p:cNvPr id="76" name="Google Shape;76;p22"/>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2"/>
          <p:cNvSpPr txBox="1">
            <a:spLocks noGrp="1"/>
          </p:cNvSpPr>
          <p:nvPr>
            <p:ph type="title"/>
          </p:nvPr>
        </p:nvSpPr>
        <p:spPr>
          <a:xfrm>
            <a:off x="265500" y="1233175"/>
            <a:ext cx="4045200" cy="1482300"/>
          </a:xfrm>
          <a:prstGeom prst="rect">
            <a:avLst/>
          </a:prstGeom>
        </p:spPr>
        <p:txBody>
          <a:bodyPr spcFirstLastPara="1" wrap="square" lIns="0" tIns="0" rIns="0" bIns="0" anchor="b" anchorCtr="0">
            <a:noAutofit/>
          </a:bodyPr>
          <a:lstStyle>
            <a:lvl1pPr lvl="0" rtl="0">
              <a:spcBef>
                <a:spcPts val="0"/>
              </a:spcBef>
              <a:spcAft>
                <a:spcPts val="0"/>
              </a:spcAft>
              <a:buSzPts val="4200"/>
              <a:buNone/>
              <a:defRPr sz="4200">
                <a:highlight>
                  <a:schemeClr val="accent1"/>
                </a:highlight>
              </a:defRPr>
            </a:lvl1pPr>
            <a:lvl2pPr lvl="1" rtl="0">
              <a:spcBef>
                <a:spcPts val="0"/>
              </a:spcBef>
              <a:spcAft>
                <a:spcPts val="0"/>
              </a:spcAft>
              <a:buSzPts val="4200"/>
              <a:buNone/>
              <a:defRPr sz="4200"/>
            </a:lvl2pPr>
            <a:lvl3pPr lvl="2" rtl="0">
              <a:spcBef>
                <a:spcPts val="800"/>
              </a:spcBef>
              <a:spcAft>
                <a:spcPts val="0"/>
              </a:spcAft>
              <a:buSzPts val="4200"/>
              <a:buNone/>
              <a:defRPr sz="4200"/>
            </a:lvl3pPr>
            <a:lvl4pPr lvl="3" rtl="0">
              <a:spcBef>
                <a:spcPts val="800"/>
              </a:spcBef>
              <a:spcAft>
                <a:spcPts val="0"/>
              </a:spcAft>
              <a:buSzPts val="4200"/>
              <a:buNone/>
              <a:defRPr sz="4200"/>
            </a:lvl4pPr>
            <a:lvl5pPr lvl="4" rtl="0">
              <a:spcBef>
                <a:spcPts val="800"/>
              </a:spcBef>
              <a:spcAft>
                <a:spcPts val="0"/>
              </a:spcAft>
              <a:buSzPts val="4200"/>
              <a:buNone/>
              <a:defRPr sz="4200"/>
            </a:lvl5pPr>
            <a:lvl6pPr lvl="5" rtl="0">
              <a:spcBef>
                <a:spcPts val="800"/>
              </a:spcBef>
              <a:spcAft>
                <a:spcPts val="0"/>
              </a:spcAft>
              <a:buSzPts val="4200"/>
              <a:buNone/>
              <a:defRPr sz="4200"/>
            </a:lvl6pPr>
            <a:lvl7pPr lvl="6" rtl="0">
              <a:spcBef>
                <a:spcPts val="800"/>
              </a:spcBef>
              <a:spcAft>
                <a:spcPts val="0"/>
              </a:spcAft>
              <a:buSzPts val="4200"/>
              <a:buNone/>
              <a:defRPr sz="4200"/>
            </a:lvl7pPr>
            <a:lvl8pPr lvl="7" rtl="0">
              <a:spcBef>
                <a:spcPts val="800"/>
              </a:spcBef>
              <a:spcAft>
                <a:spcPts val="0"/>
              </a:spcAft>
              <a:buSzPts val="4200"/>
              <a:buNone/>
              <a:defRPr sz="4200"/>
            </a:lvl8pPr>
            <a:lvl9pPr lvl="8" rtl="0">
              <a:spcBef>
                <a:spcPts val="800"/>
              </a:spcBef>
              <a:spcAft>
                <a:spcPts val="800"/>
              </a:spcAft>
              <a:buSzPts val="4200"/>
              <a:buNone/>
              <a:defRPr sz="4200"/>
            </a:lvl9pPr>
          </a:lstStyle>
          <a:p>
            <a:endParaRPr/>
          </a:p>
        </p:txBody>
      </p:sp>
      <p:sp>
        <p:nvSpPr>
          <p:cNvPr id="78" name="Google Shape;78;p22"/>
          <p:cNvSpPr txBox="1">
            <a:spLocks noGrp="1"/>
          </p:cNvSpPr>
          <p:nvPr>
            <p:ph type="subTitle" idx="1"/>
          </p:nvPr>
        </p:nvSpPr>
        <p:spPr>
          <a:xfrm>
            <a:off x="265500" y="2715475"/>
            <a:ext cx="4045200" cy="132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9" name="Google Shape;79;p22"/>
          <p:cNvSpPr txBox="1">
            <a:spLocks noGrp="1"/>
          </p:cNvSpPr>
          <p:nvPr>
            <p:ph type="body" idx="2"/>
          </p:nvPr>
        </p:nvSpPr>
        <p:spPr>
          <a:xfrm>
            <a:off x="4939500" y="724075"/>
            <a:ext cx="3837000" cy="3695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80"/>
        <p:cNvGrpSpPr/>
        <p:nvPr/>
      </p:nvGrpSpPr>
      <p:grpSpPr>
        <a:xfrm>
          <a:off x="0" y="0"/>
          <a:ext cx="0" cy="0"/>
          <a:chOff x="0" y="0"/>
          <a:chExt cx="0" cy="0"/>
        </a:xfrm>
      </p:grpSpPr>
      <p:sp>
        <p:nvSpPr>
          <p:cNvPr id="81" name="Google Shape;81;p23"/>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82" name="Google Shape;82;p23"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83" name="Google Shape;83;p23"/>
          <p:cNvSpPr txBox="1">
            <a:spLocks noGrp="1"/>
          </p:cNvSpPr>
          <p:nvPr>
            <p:ph type="title"/>
          </p:nvPr>
        </p:nvSpPr>
        <p:spPr>
          <a:xfrm>
            <a:off x="436325" y="1816500"/>
            <a:ext cx="8362800" cy="1530600"/>
          </a:xfrm>
          <a:prstGeom prst="rect">
            <a:avLst/>
          </a:prstGeom>
        </p:spPr>
        <p:txBody>
          <a:bodyPr spcFirstLastPara="1" wrap="square" lIns="0" tIns="0" rIns="0" bIns="0" anchor="ctr" anchorCtr="0">
            <a:normAutofit/>
          </a:bodyPr>
          <a:lstStyle>
            <a:lvl1pPr lvl="0" rtl="0">
              <a:spcBef>
                <a:spcPts val="0"/>
              </a:spcBef>
              <a:spcAft>
                <a:spcPts val="0"/>
              </a:spcAft>
              <a:buClr>
                <a:schemeClr val="accent1"/>
              </a:buClr>
              <a:buSzPts val="3200"/>
              <a:buNone/>
              <a:defRPr>
                <a:solidFill>
                  <a:schemeClr val="accen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84"/>
        <p:cNvGrpSpPr/>
        <p:nvPr/>
      </p:nvGrpSpPr>
      <p:grpSpPr>
        <a:xfrm>
          <a:off x="0" y="0"/>
          <a:ext cx="0" cy="0"/>
          <a:chOff x="0" y="0"/>
          <a:chExt cx="0" cy="0"/>
        </a:xfrm>
      </p:grpSpPr>
      <p:sp>
        <p:nvSpPr>
          <p:cNvPr id="85" name="Google Shape;85;p24"/>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dk1"/>
              </a:solidFill>
              <a:latin typeface="Arial"/>
              <a:ea typeface="Arial"/>
              <a:cs typeface="Arial"/>
              <a:sym typeface="Arial"/>
            </a:endParaRPr>
          </a:p>
        </p:txBody>
      </p:sp>
      <p:pic>
        <p:nvPicPr>
          <p:cNvPr id="86" name="Google Shape;86;p2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87" name="Google Shape;87;p24"/>
          <p:cNvSpPr txBox="1">
            <a:spLocks noGrp="1"/>
          </p:cNvSpPr>
          <p:nvPr>
            <p:ph type="title"/>
          </p:nvPr>
        </p:nvSpPr>
        <p:spPr>
          <a:xfrm>
            <a:off x="436325" y="1816625"/>
            <a:ext cx="8362800" cy="1530300"/>
          </a:xfrm>
          <a:prstGeom prst="rect">
            <a:avLst/>
          </a:prstGeom>
        </p:spPr>
        <p:txBody>
          <a:bodyPr spcFirstLastPara="1" wrap="square" lIns="0" tIns="0" rIns="0" bIns="0" anchor="ctr" anchorCtr="0">
            <a:normAutofit/>
          </a:bodyPr>
          <a:lstStyle>
            <a:lvl1pPr lvl="0" rtl="0">
              <a:spcBef>
                <a:spcPts val="0"/>
              </a:spcBef>
              <a:spcAft>
                <a:spcPts val="0"/>
              </a:spcAft>
              <a:buSzPts val="3200"/>
              <a:buNone/>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88"/>
        <p:cNvGrpSpPr/>
        <p:nvPr/>
      </p:nvGrpSpPr>
      <p:grpSpPr>
        <a:xfrm>
          <a:off x="0" y="0"/>
          <a:ext cx="0" cy="0"/>
          <a:chOff x="0" y="0"/>
          <a:chExt cx="0" cy="0"/>
        </a:xfrm>
      </p:grpSpPr>
      <p:sp>
        <p:nvSpPr>
          <p:cNvPr id="89" name="Google Shape;89;p25"/>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90" name="Google Shape;90;p2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91" name="Google Shape;91;p25"/>
          <p:cNvSpPr txBox="1">
            <a:spLocks noGrp="1"/>
          </p:cNvSpPr>
          <p:nvPr>
            <p:ph type="title"/>
          </p:nvPr>
        </p:nvSpPr>
        <p:spPr>
          <a:xfrm>
            <a:off x="436325" y="1816550"/>
            <a:ext cx="8362800" cy="1530300"/>
          </a:xfrm>
          <a:prstGeom prst="rect">
            <a:avLst/>
          </a:prstGeom>
        </p:spPr>
        <p:txBody>
          <a:bodyPr spcFirstLastPara="1" wrap="square" lIns="0" tIns="0" rIns="0" bIns="0" anchor="ctr" anchorCtr="0">
            <a:norm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23: Title and text slide options divider &gt;&gt;&gt; choose from following templates →">
  <p:cSld name="CUSTOM_23_1_1_2">
    <p:bg>
      <p:bgPr>
        <a:solidFill>
          <a:schemeClr val="lt2"/>
        </a:solidFill>
        <a:effectLst/>
      </p:bgPr>
    </p:bg>
    <p:spTree>
      <p:nvGrpSpPr>
        <p:cNvPr id="1" name="Shape 92"/>
        <p:cNvGrpSpPr/>
        <p:nvPr/>
      </p:nvGrpSpPr>
      <p:grpSpPr>
        <a:xfrm>
          <a:off x="0" y="0"/>
          <a:ext cx="0" cy="0"/>
          <a:chOff x="0" y="0"/>
          <a:chExt cx="0" cy="0"/>
        </a:xfrm>
      </p:grpSpPr>
      <p:sp>
        <p:nvSpPr>
          <p:cNvPr id="93" name="Google Shape;93;p26"/>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Title and text slide options</a:t>
            </a:r>
            <a:endParaRPr sz="7200" b="1">
              <a:solidFill>
                <a:srgbClr val="191919"/>
              </a:solidFill>
            </a:endParaRPr>
          </a:p>
        </p:txBody>
      </p:sp>
      <p:sp>
        <p:nvSpPr>
          <p:cNvPr id="94" name="Google Shape;94;p26"/>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3: Title and text — white">
  <p:cSld name="CUSTOM_22_1_1_1_1">
    <p:spTree>
      <p:nvGrpSpPr>
        <p:cNvPr id="1" name="Shape 95"/>
        <p:cNvGrpSpPr/>
        <p:nvPr/>
      </p:nvGrpSpPr>
      <p:grpSpPr>
        <a:xfrm>
          <a:off x="0" y="0"/>
          <a:ext cx="0" cy="0"/>
          <a:chOff x="0" y="0"/>
          <a:chExt cx="0" cy="0"/>
        </a:xfrm>
      </p:grpSpPr>
      <p:sp>
        <p:nvSpPr>
          <p:cNvPr id="96" name="Google Shape;96;p27"/>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97" name="Google Shape;97;p27"/>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98"/>
        <p:cNvGrpSpPr/>
        <p:nvPr/>
      </p:nvGrpSpPr>
      <p:grpSpPr>
        <a:xfrm>
          <a:off x="0" y="0"/>
          <a:ext cx="0" cy="0"/>
          <a:chOff x="0" y="0"/>
          <a:chExt cx="0" cy="0"/>
        </a:xfrm>
      </p:grpSpPr>
      <p:sp>
        <p:nvSpPr>
          <p:cNvPr id="99" name="Google Shape;99;p2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0" name="Google Shape;100;p28"/>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101"/>
        <p:cNvGrpSpPr/>
        <p:nvPr/>
      </p:nvGrpSpPr>
      <p:grpSpPr>
        <a:xfrm>
          <a:off x="0" y="0"/>
          <a:ext cx="0" cy="0"/>
          <a:chOff x="0" y="0"/>
          <a:chExt cx="0" cy="0"/>
        </a:xfrm>
      </p:grpSpPr>
      <p:sp>
        <p:nvSpPr>
          <p:cNvPr id="102" name="Google Shape;102;p29"/>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3" name="Google Shape;103;p29"/>
          <p:cNvSpPr txBox="1">
            <a:spLocks noGrp="1"/>
          </p:cNvSpPr>
          <p:nvPr>
            <p:ph type="body" idx="1"/>
          </p:nvPr>
        </p:nvSpPr>
        <p:spPr>
          <a:xfrm>
            <a:off x="420900" y="1125700"/>
            <a:ext cx="8384700" cy="37023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104" name="Google Shape;104;p29"/>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105"/>
        <p:cNvGrpSpPr/>
        <p:nvPr/>
      </p:nvGrpSpPr>
      <p:grpSpPr>
        <a:xfrm>
          <a:off x="0" y="0"/>
          <a:ext cx="0" cy="0"/>
          <a:chOff x="0" y="0"/>
          <a:chExt cx="0" cy="0"/>
        </a:xfrm>
      </p:grpSpPr>
      <p:sp>
        <p:nvSpPr>
          <p:cNvPr id="106" name="Google Shape;106;p30"/>
          <p:cNvSpPr txBox="1">
            <a:spLocks noGrp="1"/>
          </p:cNvSpPr>
          <p:nvPr>
            <p:ph type="title"/>
          </p:nvPr>
        </p:nvSpPr>
        <p:spPr>
          <a:xfrm>
            <a:off x="420625" y="320050"/>
            <a:ext cx="3666900" cy="567000"/>
          </a:xfrm>
          <a:prstGeom prst="rect">
            <a:avLst/>
          </a:prstGeom>
        </p:spPr>
        <p:txBody>
          <a:bodyPr spcFirstLastPara="1" wrap="square" lIns="0" tIns="0" rIns="0" bIns="0" anchor="t" anchorCtr="0">
            <a:sp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7" name="Google Shape;107;p30"/>
          <p:cNvSpPr txBox="1">
            <a:spLocks noGrp="1"/>
          </p:cNvSpPr>
          <p:nvPr>
            <p:ph type="body" idx="1"/>
          </p:nvPr>
        </p:nvSpPr>
        <p:spPr>
          <a:xfrm>
            <a:off x="420900" y="1356375"/>
            <a:ext cx="4105500" cy="34716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108"/>
        <p:cNvGrpSpPr/>
        <p:nvPr/>
      </p:nvGrpSpPr>
      <p:grpSpPr>
        <a:xfrm>
          <a:off x="0" y="0"/>
          <a:ext cx="0" cy="0"/>
          <a:chOff x="0" y="0"/>
          <a:chExt cx="0" cy="0"/>
        </a:xfrm>
      </p:grpSpPr>
      <p:sp>
        <p:nvSpPr>
          <p:cNvPr id="109" name="Google Shape;109;p31"/>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0" name="Google Shape;110;p31"/>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1"/>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23: *Presentation title slide options divider &gt;&gt;&gt; choose from following templates →">
  <p:cSld name="CUSTOM_21">
    <p:bg>
      <p:bgPr>
        <a:solidFill>
          <a:schemeClr val="lt2"/>
        </a:solidFill>
        <a:effectLst/>
      </p:bgPr>
    </p:bg>
    <p:spTree>
      <p:nvGrpSpPr>
        <p:cNvPr id="1" name="Shape 15"/>
        <p:cNvGrpSpPr/>
        <p:nvPr/>
      </p:nvGrpSpPr>
      <p:grpSpPr>
        <a:xfrm>
          <a:off x="0" y="0"/>
          <a:ext cx="0" cy="0"/>
          <a:chOff x="0" y="0"/>
          <a:chExt cx="0" cy="0"/>
        </a:xfrm>
      </p:grpSpPr>
      <p:sp>
        <p:nvSpPr>
          <p:cNvPr id="16" name="Google Shape;16;p4"/>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Presentation title slide options</a:t>
            </a:r>
            <a:endParaRPr sz="7200" b="1">
              <a:solidFill>
                <a:srgbClr val="FFFFFF"/>
              </a:solidFill>
              <a:highlight>
                <a:srgbClr val="191919"/>
              </a:highlight>
            </a:endParaRPr>
          </a:p>
        </p:txBody>
      </p:sp>
      <p:sp>
        <p:nvSpPr>
          <p:cNvPr id="17" name="Google Shape;17;p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112"/>
        <p:cNvGrpSpPr/>
        <p:nvPr/>
      </p:nvGrpSpPr>
      <p:grpSpPr>
        <a:xfrm>
          <a:off x="0" y="0"/>
          <a:ext cx="0" cy="0"/>
          <a:chOff x="0" y="0"/>
          <a:chExt cx="0" cy="0"/>
        </a:xfrm>
      </p:grpSpPr>
      <p:sp>
        <p:nvSpPr>
          <p:cNvPr id="113" name="Google Shape;113;p32"/>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4" name="Google Shape;114;p32"/>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2"/>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116"/>
        <p:cNvGrpSpPr/>
        <p:nvPr/>
      </p:nvGrpSpPr>
      <p:grpSpPr>
        <a:xfrm>
          <a:off x="0" y="0"/>
          <a:ext cx="0" cy="0"/>
          <a:chOff x="0" y="0"/>
          <a:chExt cx="0" cy="0"/>
        </a:xfrm>
      </p:grpSpPr>
      <p:sp>
        <p:nvSpPr>
          <p:cNvPr id="117" name="Google Shape;117;p3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8" name="Google Shape;118;p33"/>
          <p:cNvSpPr txBox="1">
            <a:spLocks noGrp="1"/>
          </p:cNvSpPr>
          <p:nvPr>
            <p:ph type="body" idx="1"/>
          </p:nvPr>
        </p:nvSpPr>
        <p:spPr>
          <a:xfrm>
            <a:off x="420625" y="1152475"/>
            <a:ext cx="4105500" cy="3416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9" name="Google Shape;119;p33"/>
          <p:cNvSpPr txBox="1">
            <a:spLocks noGrp="1"/>
          </p:cNvSpPr>
          <p:nvPr>
            <p:ph type="body" idx="2"/>
          </p:nvPr>
        </p:nvSpPr>
        <p:spPr>
          <a:xfrm>
            <a:off x="4617725" y="1152475"/>
            <a:ext cx="4188000" cy="3416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20" name="Google Shape;120;p33"/>
          <p:cNvSpPr txBox="1">
            <a:spLocks noGrp="1"/>
          </p:cNvSpPr>
          <p:nvPr>
            <p:ph type="subTitle" idx="3"/>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121"/>
        <p:cNvGrpSpPr/>
        <p:nvPr/>
      </p:nvGrpSpPr>
      <p:grpSpPr>
        <a:xfrm>
          <a:off x="0" y="0"/>
          <a:ext cx="0" cy="0"/>
          <a:chOff x="0" y="0"/>
          <a:chExt cx="0" cy="0"/>
        </a:xfrm>
      </p:grpSpPr>
      <p:sp>
        <p:nvSpPr>
          <p:cNvPr id="122" name="Google Shape;122;p3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23" name="Google Shape;123;p34"/>
          <p:cNvSpPr txBox="1">
            <a:spLocks noGrp="1"/>
          </p:cNvSpPr>
          <p:nvPr>
            <p:ph type="body" idx="1"/>
          </p:nvPr>
        </p:nvSpPr>
        <p:spPr>
          <a:xfrm>
            <a:off x="420625" y="994550"/>
            <a:ext cx="4105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24" name="Google Shape;124;p34"/>
          <p:cNvSpPr txBox="1">
            <a:spLocks noGrp="1"/>
          </p:cNvSpPr>
          <p:nvPr>
            <p:ph type="body" idx="2"/>
          </p:nvPr>
        </p:nvSpPr>
        <p:spPr>
          <a:xfrm>
            <a:off x="4617725" y="994550"/>
            <a:ext cx="41880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cxnSp>
        <p:nvCxnSpPr>
          <p:cNvPr id="125" name="Google Shape;125;p34"/>
          <p:cNvCxnSpPr/>
          <p:nvPr/>
        </p:nvCxnSpPr>
        <p:spPr>
          <a:xfrm>
            <a:off x="4576623"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126"/>
        <p:cNvGrpSpPr/>
        <p:nvPr/>
      </p:nvGrpSpPr>
      <p:grpSpPr>
        <a:xfrm>
          <a:off x="0" y="0"/>
          <a:ext cx="0" cy="0"/>
          <a:chOff x="0" y="0"/>
          <a:chExt cx="0" cy="0"/>
        </a:xfrm>
      </p:grpSpPr>
      <p:sp>
        <p:nvSpPr>
          <p:cNvPr id="127" name="Google Shape;127;p35"/>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 name="Google Shape;128;p35"/>
          <p:cNvGrpSpPr/>
          <p:nvPr/>
        </p:nvGrpSpPr>
        <p:grpSpPr>
          <a:xfrm>
            <a:off x="4835313" y="-2210885"/>
            <a:ext cx="7143750" cy="4509800"/>
            <a:chOff x="238125" y="602600"/>
            <a:chExt cx="7143750" cy="4509800"/>
          </a:xfrm>
        </p:grpSpPr>
        <p:sp>
          <p:nvSpPr>
            <p:cNvPr id="129" name="Google Shape;129;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 name="Google Shape;603;p35"/>
          <p:cNvGrpSpPr/>
          <p:nvPr/>
        </p:nvGrpSpPr>
        <p:grpSpPr>
          <a:xfrm>
            <a:off x="-4743450" y="1969175"/>
            <a:ext cx="7143750" cy="4509800"/>
            <a:chOff x="238125" y="602600"/>
            <a:chExt cx="7143750" cy="4509800"/>
          </a:xfrm>
        </p:grpSpPr>
        <p:sp>
          <p:nvSpPr>
            <p:cNvPr id="604" name="Google Shape;604;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35"/>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5"/>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5"/>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rtl="0">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rtl="0">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rtl="0">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rtl="0">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rtl="0">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rtl="0">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rtl="0">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rtl="0">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1083" name="Google Shape;1083;p35"/>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rtl="0">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rtl="0">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rtl="0">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rtl="0">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rtl="0">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rtl="0">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rtl="0">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rtl="0">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rtl="0">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1084" name="Google Shape;1084;p35"/>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rtl="0">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rtl="0">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rtl="0">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rtl="0">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rtl="0">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rtl="0">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rtl="0">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rtl="0">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rtl="0">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1085"/>
        <p:cNvGrpSpPr/>
        <p:nvPr/>
      </p:nvGrpSpPr>
      <p:grpSpPr>
        <a:xfrm>
          <a:off x="0" y="0"/>
          <a:ext cx="0" cy="0"/>
          <a:chOff x="0" y="0"/>
          <a:chExt cx="0" cy="0"/>
        </a:xfrm>
      </p:grpSpPr>
      <p:pic>
        <p:nvPicPr>
          <p:cNvPr id="1086" name="Google Shape;1086;p36"/>
          <p:cNvPicPr preferRelativeResize="0"/>
          <p:nvPr/>
        </p:nvPicPr>
        <p:blipFill rotWithShape="1">
          <a:blip r:embed="rId2">
            <a:alphaModFix/>
          </a:blip>
          <a:srcRect r="1088"/>
          <a:stretch/>
        </p:blipFill>
        <p:spPr>
          <a:xfrm>
            <a:off x="0" y="0"/>
            <a:ext cx="9144003" cy="5199601"/>
          </a:xfrm>
          <a:prstGeom prst="rect">
            <a:avLst/>
          </a:prstGeom>
          <a:noFill/>
          <a:ln>
            <a:noFill/>
          </a:ln>
        </p:spPr>
      </p:pic>
      <p:sp>
        <p:nvSpPr>
          <p:cNvPr id="1087" name="Google Shape;1087;p36"/>
          <p:cNvSpPr txBox="1">
            <a:spLocks noGrp="1"/>
          </p:cNvSpPr>
          <p:nvPr>
            <p:ph type="body" idx="1"/>
          </p:nvPr>
        </p:nvSpPr>
        <p:spPr>
          <a:xfrm>
            <a:off x="433675" y="1301025"/>
            <a:ext cx="4092600" cy="2454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088" name="Google Shape;1088;p36"/>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89" name="Google Shape;1089;p36"/>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090" name="Google Shape;1090;p36"/>
          <p:cNvSpPr txBox="1">
            <a:spLocks noGrp="1"/>
          </p:cNvSpPr>
          <p:nvPr>
            <p:ph type="body" idx="3"/>
          </p:nvPr>
        </p:nvSpPr>
        <p:spPr>
          <a:xfrm>
            <a:off x="4617725" y="1301025"/>
            <a:ext cx="4092600" cy="2454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1091"/>
        <p:cNvGrpSpPr/>
        <p:nvPr/>
      </p:nvGrpSpPr>
      <p:grpSpPr>
        <a:xfrm>
          <a:off x="0" y="0"/>
          <a:ext cx="0" cy="0"/>
          <a:chOff x="0" y="0"/>
          <a:chExt cx="0" cy="0"/>
        </a:xfrm>
      </p:grpSpPr>
      <p:pic>
        <p:nvPicPr>
          <p:cNvPr id="1092" name="Google Shape;1092;p37"/>
          <p:cNvPicPr preferRelativeResize="0"/>
          <p:nvPr/>
        </p:nvPicPr>
        <p:blipFill rotWithShape="1">
          <a:blip r:embed="rId2">
            <a:alphaModFix/>
          </a:blip>
          <a:srcRect r="67703"/>
          <a:stretch/>
        </p:blipFill>
        <p:spPr>
          <a:xfrm>
            <a:off x="0" y="0"/>
            <a:ext cx="2953224" cy="5143500"/>
          </a:xfrm>
          <a:prstGeom prst="rect">
            <a:avLst/>
          </a:prstGeom>
          <a:noFill/>
          <a:ln>
            <a:noFill/>
          </a:ln>
        </p:spPr>
      </p:pic>
      <p:sp>
        <p:nvSpPr>
          <p:cNvPr id="1093" name="Google Shape;1093;p37"/>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94" name="Google Shape;1094;p37"/>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95" name="Google Shape;1095;p37"/>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2400"/>
              <a:buFont typeface="Arial"/>
              <a:buNone/>
              <a:defRPr sz="2400" b="1">
                <a:solidFill>
                  <a:schemeClr val="dk1"/>
                </a:solidFill>
              </a:defRPr>
            </a:lvl2pPr>
            <a:lvl3pPr lvl="2" algn="l" rtl="0">
              <a:lnSpc>
                <a:spcPct val="90000"/>
              </a:lnSpc>
              <a:spcBef>
                <a:spcPts val="0"/>
              </a:spcBef>
              <a:spcAft>
                <a:spcPts val="0"/>
              </a:spcAft>
              <a:buClr>
                <a:schemeClr val="dk1"/>
              </a:buClr>
              <a:buSzPts val="2400"/>
              <a:buFont typeface="Arial"/>
              <a:buNone/>
              <a:defRPr sz="2400" b="1">
                <a:solidFill>
                  <a:schemeClr val="dk1"/>
                </a:solidFill>
              </a:defRPr>
            </a:lvl3pPr>
            <a:lvl4pPr lvl="3" algn="l" rtl="0">
              <a:lnSpc>
                <a:spcPct val="90000"/>
              </a:lnSpc>
              <a:spcBef>
                <a:spcPts val="0"/>
              </a:spcBef>
              <a:spcAft>
                <a:spcPts val="0"/>
              </a:spcAft>
              <a:buClr>
                <a:schemeClr val="dk1"/>
              </a:buClr>
              <a:buSzPts val="2400"/>
              <a:buFont typeface="Arial"/>
              <a:buNone/>
              <a:defRPr sz="2400" b="1">
                <a:solidFill>
                  <a:schemeClr val="dk1"/>
                </a:solidFill>
              </a:defRPr>
            </a:lvl4pPr>
            <a:lvl5pPr lvl="4" algn="l" rtl="0">
              <a:lnSpc>
                <a:spcPct val="90000"/>
              </a:lnSpc>
              <a:spcBef>
                <a:spcPts val="0"/>
              </a:spcBef>
              <a:spcAft>
                <a:spcPts val="0"/>
              </a:spcAft>
              <a:buClr>
                <a:schemeClr val="dk1"/>
              </a:buClr>
              <a:buSzPts val="2400"/>
              <a:buFont typeface="Arial"/>
              <a:buNone/>
              <a:defRPr sz="2400" b="1">
                <a:solidFill>
                  <a:schemeClr val="dk1"/>
                </a:solidFill>
              </a:defRPr>
            </a:lvl5pPr>
            <a:lvl6pPr lvl="5" algn="l" rtl="0">
              <a:lnSpc>
                <a:spcPct val="90000"/>
              </a:lnSpc>
              <a:spcBef>
                <a:spcPts val="0"/>
              </a:spcBef>
              <a:spcAft>
                <a:spcPts val="0"/>
              </a:spcAft>
              <a:buClr>
                <a:schemeClr val="dk1"/>
              </a:buClr>
              <a:buSzPts val="2400"/>
              <a:buFont typeface="Arial"/>
              <a:buNone/>
              <a:defRPr sz="2400" b="1">
                <a:solidFill>
                  <a:schemeClr val="dk1"/>
                </a:solidFill>
              </a:defRPr>
            </a:lvl6pPr>
            <a:lvl7pPr lvl="6" algn="l" rtl="0">
              <a:lnSpc>
                <a:spcPct val="90000"/>
              </a:lnSpc>
              <a:spcBef>
                <a:spcPts val="0"/>
              </a:spcBef>
              <a:spcAft>
                <a:spcPts val="0"/>
              </a:spcAft>
              <a:buClr>
                <a:schemeClr val="dk1"/>
              </a:buClr>
              <a:buSzPts val="2400"/>
              <a:buFont typeface="Arial"/>
              <a:buNone/>
              <a:defRPr sz="2400" b="1">
                <a:solidFill>
                  <a:schemeClr val="dk1"/>
                </a:solidFill>
              </a:defRPr>
            </a:lvl7pPr>
            <a:lvl8pPr lvl="7" algn="l" rtl="0">
              <a:lnSpc>
                <a:spcPct val="90000"/>
              </a:lnSpc>
              <a:spcBef>
                <a:spcPts val="0"/>
              </a:spcBef>
              <a:spcAft>
                <a:spcPts val="0"/>
              </a:spcAft>
              <a:buClr>
                <a:schemeClr val="dk1"/>
              </a:buClr>
              <a:buSzPts val="2400"/>
              <a:buFont typeface="Arial"/>
              <a:buNone/>
              <a:defRPr sz="2400" b="1">
                <a:solidFill>
                  <a:schemeClr val="dk1"/>
                </a:solidFill>
              </a:defRPr>
            </a:lvl8pPr>
            <a:lvl9pPr lvl="8" algn="l" rtl="0">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1096"/>
        <p:cNvGrpSpPr/>
        <p:nvPr/>
      </p:nvGrpSpPr>
      <p:grpSpPr>
        <a:xfrm>
          <a:off x="0" y="0"/>
          <a:ext cx="0" cy="0"/>
          <a:chOff x="0" y="0"/>
          <a:chExt cx="0" cy="0"/>
        </a:xfrm>
      </p:grpSpPr>
      <p:sp>
        <p:nvSpPr>
          <p:cNvPr id="1097" name="Google Shape;1097;p3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98" name="Google Shape;1098;p38"/>
          <p:cNvSpPr txBox="1">
            <a:spLocks noGrp="1"/>
          </p:cNvSpPr>
          <p:nvPr>
            <p:ph type="body" idx="1"/>
          </p:nvPr>
        </p:nvSpPr>
        <p:spPr>
          <a:xfrm>
            <a:off x="420625" y="1000075"/>
            <a:ext cx="4105500" cy="234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099" name="Google Shape;1099;p38"/>
          <p:cNvSpPr txBox="1">
            <a:spLocks noGrp="1"/>
          </p:cNvSpPr>
          <p:nvPr>
            <p:ph type="body" idx="2"/>
          </p:nvPr>
        </p:nvSpPr>
        <p:spPr>
          <a:xfrm>
            <a:off x="4617725" y="1000075"/>
            <a:ext cx="4188000" cy="234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00" name="Google Shape;1100;p38"/>
          <p:cNvCxnSpPr/>
          <p:nvPr/>
        </p:nvCxnSpPr>
        <p:spPr>
          <a:xfrm>
            <a:off x="4576623" y="1153791"/>
            <a:ext cx="0" cy="2020500"/>
          </a:xfrm>
          <a:prstGeom prst="straightConnector1">
            <a:avLst/>
          </a:prstGeom>
          <a:noFill/>
          <a:ln w="38100" cap="flat" cmpd="sng">
            <a:solidFill>
              <a:schemeClr val="accent1"/>
            </a:solidFill>
            <a:prstDash val="solid"/>
            <a:round/>
            <a:headEnd type="none" w="med" len="med"/>
            <a:tailEnd type="none" w="med" len="med"/>
          </a:ln>
        </p:spPr>
      </p:cxnSp>
      <p:sp>
        <p:nvSpPr>
          <p:cNvPr id="1101" name="Google Shape;1101;p38"/>
          <p:cNvSpPr txBox="1">
            <a:spLocks noGrp="1"/>
          </p:cNvSpPr>
          <p:nvPr>
            <p:ph type="body" idx="3"/>
          </p:nvPr>
        </p:nvSpPr>
        <p:spPr>
          <a:xfrm>
            <a:off x="420625" y="3561650"/>
            <a:ext cx="8384700" cy="1266300"/>
          </a:xfrm>
          <a:prstGeom prst="rect">
            <a:avLst/>
          </a:prstGeom>
          <a:solidFill>
            <a:schemeClr val="lt2"/>
          </a:solidFill>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1102"/>
        <p:cNvGrpSpPr/>
        <p:nvPr/>
      </p:nvGrpSpPr>
      <p:grpSpPr>
        <a:xfrm>
          <a:off x="0" y="0"/>
          <a:ext cx="0" cy="0"/>
          <a:chOff x="0" y="0"/>
          <a:chExt cx="0" cy="0"/>
        </a:xfrm>
      </p:grpSpPr>
      <p:sp>
        <p:nvSpPr>
          <p:cNvPr id="1103" name="Google Shape;1103;p39"/>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04" name="Google Shape;1104;p39"/>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105" name="Google Shape;1105;p39"/>
          <p:cNvSpPr txBox="1">
            <a:spLocks noGrp="1"/>
          </p:cNvSpPr>
          <p:nvPr>
            <p:ph type="body" idx="2"/>
          </p:nvPr>
        </p:nvSpPr>
        <p:spPr>
          <a:xfrm>
            <a:off x="420625" y="1237902"/>
            <a:ext cx="2718000" cy="3599400"/>
          </a:xfrm>
          <a:prstGeom prst="rect">
            <a:avLst/>
          </a:prstGeom>
        </p:spPr>
        <p:txBody>
          <a:bodyPr spcFirstLastPara="1" wrap="square" lIns="9142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06" name="Google Shape;1106;p39"/>
          <p:cNvSpPr txBox="1">
            <a:spLocks noGrp="1"/>
          </p:cNvSpPr>
          <p:nvPr>
            <p:ph type="body" idx="3"/>
          </p:nvPr>
        </p:nvSpPr>
        <p:spPr>
          <a:xfrm>
            <a:off x="3355850" y="1237902"/>
            <a:ext cx="2718000" cy="3599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07" name="Google Shape;1107;p39"/>
          <p:cNvSpPr txBox="1">
            <a:spLocks noGrp="1"/>
          </p:cNvSpPr>
          <p:nvPr>
            <p:ph type="body" idx="4"/>
          </p:nvPr>
        </p:nvSpPr>
        <p:spPr>
          <a:xfrm>
            <a:off x="6291075" y="1237902"/>
            <a:ext cx="2514300" cy="3599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1108"/>
        <p:cNvGrpSpPr/>
        <p:nvPr/>
      </p:nvGrpSpPr>
      <p:grpSpPr>
        <a:xfrm>
          <a:off x="0" y="0"/>
          <a:ext cx="0" cy="0"/>
          <a:chOff x="0" y="0"/>
          <a:chExt cx="0" cy="0"/>
        </a:xfrm>
      </p:grpSpPr>
      <p:sp>
        <p:nvSpPr>
          <p:cNvPr id="1109" name="Google Shape;1109;p4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10" name="Google Shape;1110;p40"/>
          <p:cNvSpPr txBox="1">
            <a:spLocks noGrp="1"/>
          </p:cNvSpPr>
          <p:nvPr>
            <p:ph type="body" idx="1"/>
          </p:nvPr>
        </p:nvSpPr>
        <p:spPr>
          <a:xfrm>
            <a:off x="420625" y="1009300"/>
            <a:ext cx="2718000" cy="38187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11" name="Google Shape;1111;p40"/>
          <p:cNvSpPr txBox="1">
            <a:spLocks noGrp="1"/>
          </p:cNvSpPr>
          <p:nvPr>
            <p:ph type="body" idx="2"/>
          </p:nvPr>
        </p:nvSpPr>
        <p:spPr>
          <a:xfrm>
            <a:off x="3355850" y="1009300"/>
            <a:ext cx="2718000" cy="38187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12" name="Google Shape;1112;p40"/>
          <p:cNvCxnSpPr/>
          <p:nvPr/>
        </p:nvCxnSpPr>
        <p:spPr>
          <a:xfrm>
            <a:off x="6244938" y="1189524"/>
            <a:ext cx="0" cy="3357900"/>
          </a:xfrm>
          <a:prstGeom prst="straightConnector1">
            <a:avLst/>
          </a:prstGeom>
          <a:noFill/>
          <a:ln w="38100" cap="flat" cmpd="sng">
            <a:solidFill>
              <a:schemeClr val="accent1"/>
            </a:solidFill>
            <a:prstDash val="solid"/>
            <a:round/>
            <a:headEnd type="none" w="med" len="med"/>
            <a:tailEnd type="none" w="med" len="med"/>
          </a:ln>
        </p:spPr>
      </p:cxnSp>
      <p:sp>
        <p:nvSpPr>
          <p:cNvPr id="1113" name="Google Shape;1113;p40"/>
          <p:cNvSpPr txBox="1">
            <a:spLocks noGrp="1"/>
          </p:cNvSpPr>
          <p:nvPr>
            <p:ph type="body" idx="3"/>
          </p:nvPr>
        </p:nvSpPr>
        <p:spPr>
          <a:xfrm>
            <a:off x="6291075" y="1009300"/>
            <a:ext cx="2514300" cy="38187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14" name="Google Shape;1114;p40"/>
          <p:cNvCxnSpPr/>
          <p:nvPr/>
        </p:nvCxnSpPr>
        <p:spPr>
          <a:xfrm>
            <a:off x="3306263" y="1189524"/>
            <a:ext cx="0" cy="3357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1115"/>
        <p:cNvGrpSpPr/>
        <p:nvPr/>
      </p:nvGrpSpPr>
      <p:grpSpPr>
        <a:xfrm>
          <a:off x="0" y="0"/>
          <a:ext cx="0" cy="0"/>
          <a:chOff x="0" y="0"/>
          <a:chExt cx="0" cy="0"/>
        </a:xfrm>
      </p:grpSpPr>
      <p:grpSp>
        <p:nvGrpSpPr>
          <p:cNvPr id="1116" name="Google Shape;1116;p41"/>
          <p:cNvGrpSpPr/>
          <p:nvPr/>
        </p:nvGrpSpPr>
        <p:grpSpPr>
          <a:xfrm>
            <a:off x="-3955242" y="2101698"/>
            <a:ext cx="6994446" cy="4415545"/>
            <a:chOff x="238125" y="602600"/>
            <a:chExt cx="7143750" cy="4509800"/>
          </a:xfrm>
        </p:grpSpPr>
        <p:sp>
          <p:nvSpPr>
            <p:cNvPr id="1117" name="Google Shape;1117;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41"/>
          <p:cNvGrpSpPr/>
          <p:nvPr/>
        </p:nvGrpSpPr>
        <p:grpSpPr>
          <a:xfrm>
            <a:off x="5397752" y="-924485"/>
            <a:ext cx="4818459" cy="3041860"/>
            <a:chOff x="238125" y="602600"/>
            <a:chExt cx="7143750" cy="4509800"/>
          </a:xfrm>
        </p:grpSpPr>
        <p:sp>
          <p:nvSpPr>
            <p:cNvPr id="1592" name="Google Shape;1592;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6" name="Google Shape;2066;p41"/>
          <p:cNvSpPr txBox="1">
            <a:spLocks noGrp="1"/>
          </p:cNvSpPr>
          <p:nvPr>
            <p:ph type="body" idx="1"/>
          </p:nvPr>
        </p:nvSpPr>
        <p:spPr>
          <a:xfrm>
            <a:off x="6305375" y="884250"/>
            <a:ext cx="2500200" cy="39909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7" name="Google Shape;2067;p41"/>
          <p:cNvSpPr txBox="1">
            <a:spLocks noGrp="1"/>
          </p:cNvSpPr>
          <p:nvPr>
            <p:ph type="body" idx="2"/>
          </p:nvPr>
        </p:nvSpPr>
        <p:spPr>
          <a:xfrm>
            <a:off x="3367550" y="882800"/>
            <a:ext cx="2829300" cy="40176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8" name="Google Shape;2068;p41"/>
          <p:cNvSpPr txBox="1">
            <a:spLocks noGrp="1"/>
          </p:cNvSpPr>
          <p:nvPr>
            <p:ph type="body" idx="3"/>
          </p:nvPr>
        </p:nvSpPr>
        <p:spPr>
          <a:xfrm>
            <a:off x="424100" y="882800"/>
            <a:ext cx="2816700" cy="40410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9" name="Google Shape;2069;p41"/>
          <p:cNvSpPr txBox="1">
            <a:spLocks noGrp="1"/>
          </p:cNvSpPr>
          <p:nvPr>
            <p:ph type="title"/>
          </p:nvPr>
        </p:nvSpPr>
        <p:spPr>
          <a:xfrm>
            <a:off x="424100" y="310100"/>
            <a:ext cx="8295000" cy="5727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70" name="Google Shape;2070;p41"/>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1"/>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1"/>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1"/>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a:off x="420625" y="1254825"/>
            <a:ext cx="8411700" cy="28698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0" name="Google Shape;20;p5"/>
          <p:cNvSpPr txBox="1">
            <a:spLocks noGrp="1"/>
          </p:cNvSpPr>
          <p:nvPr>
            <p:ph type="subTitle" idx="1"/>
          </p:nvPr>
        </p:nvSpPr>
        <p:spPr>
          <a:xfrm>
            <a:off x="420600" y="4227350"/>
            <a:ext cx="8411700" cy="6006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pic>
        <p:nvPicPr>
          <p:cNvPr id="21" name="Google Shape;21;p5" descr="ASU_Horiz_RGB_Digital_MaroonGold.png"/>
          <p:cNvPicPr preferRelativeResize="0"/>
          <p:nvPr/>
        </p:nvPicPr>
        <p:blipFill rotWithShape="1">
          <a:blip r:embed="rId2">
            <a:alphaModFix/>
          </a:blip>
          <a:srcRect l="3993" t="13045" r="2039" b="14158"/>
          <a:stretch/>
        </p:blipFill>
        <p:spPr>
          <a:xfrm>
            <a:off x="320050" y="184550"/>
            <a:ext cx="3767325" cy="8100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2074"/>
        <p:cNvGrpSpPr/>
        <p:nvPr/>
      </p:nvGrpSpPr>
      <p:grpSpPr>
        <a:xfrm>
          <a:off x="0" y="0"/>
          <a:ext cx="0" cy="0"/>
          <a:chOff x="0" y="0"/>
          <a:chExt cx="0" cy="0"/>
        </a:xfrm>
      </p:grpSpPr>
      <p:sp>
        <p:nvSpPr>
          <p:cNvPr id="2075" name="Google Shape;2075;p4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76" name="Google Shape;2076;p42"/>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2077" name="Google Shape;2077;p42"/>
          <p:cNvSpPr txBox="1">
            <a:spLocks noGrp="1"/>
          </p:cNvSpPr>
          <p:nvPr>
            <p:ph type="body" idx="2"/>
          </p:nvPr>
        </p:nvSpPr>
        <p:spPr>
          <a:xfrm>
            <a:off x="420625" y="1152475"/>
            <a:ext cx="1993500" cy="3675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78" name="Google Shape;2078;p42"/>
          <p:cNvSpPr txBox="1">
            <a:spLocks noGrp="1"/>
          </p:cNvSpPr>
          <p:nvPr>
            <p:ph type="body" idx="3"/>
          </p:nvPr>
        </p:nvSpPr>
        <p:spPr>
          <a:xfrm>
            <a:off x="2498575" y="1152475"/>
            <a:ext cx="2032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79" name="Google Shape;2079;p42"/>
          <p:cNvSpPr txBox="1">
            <a:spLocks noGrp="1"/>
          </p:cNvSpPr>
          <p:nvPr>
            <p:ph type="body" idx="4"/>
          </p:nvPr>
        </p:nvSpPr>
        <p:spPr>
          <a:xfrm>
            <a:off x="4692750" y="1152475"/>
            <a:ext cx="1993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0" name="Google Shape;2080;p42"/>
          <p:cNvSpPr txBox="1">
            <a:spLocks noGrp="1"/>
          </p:cNvSpPr>
          <p:nvPr>
            <p:ph type="body" idx="5"/>
          </p:nvPr>
        </p:nvSpPr>
        <p:spPr>
          <a:xfrm>
            <a:off x="6770690" y="1152475"/>
            <a:ext cx="2073300" cy="3675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2081"/>
        <p:cNvGrpSpPr/>
        <p:nvPr/>
      </p:nvGrpSpPr>
      <p:grpSpPr>
        <a:xfrm>
          <a:off x="0" y="0"/>
          <a:ext cx="0" cy="0"/>
          <a:chOff x="0" y="0"/>
          <a:chExt cx="0" cy="0"/>
        </a:xfrm>
      </p:grpSpPr>
      <p:sp>
        <p:nvSpPr>
          <p:cNvPr id="2082" name="Google Shape;2082;p4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83" name="Google Shape;2083;p43"/>
          <p:cNvSpPr txBox="1">
            <a:spLocks noGrp="1"/>
          </p:cNvSpPr>
          <p:nvPr>
            <p:ph type="body" idx="1"/>
          </p:nvPr>
        </p:nvSpPr>
        <p:spPr>
          <a:xfrm>
            <a:off x="420625" y="994550"/>
            <a:ext cx="1993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4" name="Google Shape;2084;p43"/>
          <p:cNvSpPr txBox="1">
            <a:spLocks noGrp="1"/>
          </p:cNvSpPr>
          <p:nvPr>
            <p:ph type="body" idx="2"/>
          </p:nvPr>
        </p:nvSpPr>
        <p:spPr>
          <a:xfrm>
            <a:off x="2498577" y="994550"/>
            <a:ext cx="2032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85" name="Google Shape;2085;p43"/>
          <p:cNvCxnSpPr/>
          <p:nvPr/>
        </p:nvCxnSpPr>
        <p:spPr>
          <a:xfrm>
            <a:off x="2478218" y="1245696"/>
            <a:ext cx="0" cy="3300900"/>
          </a:xfrm>
          <a:prstGeom prst="straightConnector1">
            <a:avLst/>
          </a:prstGeom>
          <a:noFill/>
          <a:ln w="38100" cap="flat" cmpd="sng">
            <a:solidFill>
              <a:schemeClr val="accent1"/>
            </a:solidFill>
            <a:prstDash val="solid"/>
            <a:round/>
            <a:headEnd type="none" w="med" len="med"/>
            <a:tailEnd type="none" w="med" len="med"/>
          </a:ln>
        </p:spPr>
      </p:cxnSp>
      <p:cxnSp>
        <p:nvCxnSpPr>
          <p:cNvPr id="2086" name="Google Shape;2086;p43"/>
          <p:cNvCxnSpPr/>
          <p:nvPr/>
        </p:nvCxnSpPr>
        <p:spPr>
          <a:xfrm>
            <a:off x="4621048" y="1245696"/>
            <a:ext cx="0" cy="3300900"/>
          </a:xfrm>
          <a:prstGeom prst="straightConnector1">
            <a:avLst/>
          </a:prstGeom>
          <a:noFill/>
          <a:ln w="38100" cap="flat" cmpd="sng">
            <a:solidFill>
              <a:schemeClr val="accent1"/>
            </a:solidFill>
            <a:prstDash val="solid"/>
            <a:round/>
            <a:headEnd type="none" w="med" len="med"/>
            <a:tailEnd type="none" w="med" len="med"/>
          </a:ln>
        </p:spPr>
      </p:cxnSp>
      <p:sp>
        <p:nvSpPr>
          <p:cNvPr id="2087" name="Google Shape;2087;p43"/>
          <p:cNvSpPr txBox="1">
            <a:spLocks noGrp="1"/>
          </p:cNvSpPr>
          <p:nvPr>
            <p:ph type="body" idx="3"/>
          </p:nvPr>
        </p:nvSpPr>
        <p:spPr>
          <a:xfrm>
            <a:off x="4692755" y="994550"/>
            <a:ext cx="1993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8" name="Google Shape;2088;p43"/>
          <p:cNvSpPr txBox="1">
            <a:spLocks noGrp="1"/>
          </p:cNvSpPr>
          <p:nvPr>
            <p:ph type="body" idx="4"/>
          </p:nvPr>
        </p:nvSpPr>
        <p:spPr>
          <a:xfrm>
            <a:off x="6770698" y="994550"/>
            <a:ext cx="20733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89" name="Google Shape;2089;p43"/>
          <p:cNvCxnSpPr/>
          <p:nvPr/>
        </p:nvCxnSpPr>
        <p:spPr>
          <a:xfrm>
            <a:off x="6750348"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2090"/>
        <p:cNvGrpSpPr/>
        <p:nvPr/>
      </p:nvGrpSpPr>
      <p:grpSpPr>
        <a:xfrm>
          <a:off x="0" y="0"/>
          <a:ext cx="0" cy="0"/>
          <a:chOff x="0" y="0"/>
          <a:chExt cx="0" cy="0"/>
        </a:xfrm>
      </p:grpSpPr>
      <p:sp>
        <p:nvSpPr>
          <p:cNvPr id="2091" name="Google Shape;2091;p4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92" name="Google Shape;2092;p44"/>
          <p:cNvSpPr txBox="1">
            <a:spLocks noGrp="1"/>
          </p:cNvSpPr>
          <p:nvPr>
            <p:ph type="body" idx="1"/>
          </p:nvPr>
        </p:nvSpPr>
        <p:spPr>
          <a:xfrm>
            <a:off x="420625" y="994550"/>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93" name="Google Shape;2093;p44"/>
          <p:cNvSpPr txBox="1">
            <a:spLocks noGrp="1"/>
          </p:cNvSpPr>
          <p:nvPr>
            <p:ph type="body" idx="2"/>
          </p:nvPr>
        </p:nvSpPr>
        <p:spPr>
          <a:xfrm>
            <a:off x="4617725" y="994550"/>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94" name="Google Shape;2094;p44"/>
          <p:cNvCxnSpPr/>
          <p:nvPr/>
        </p:nvCxnSpPr>
        <p:spPr>
          <a:xfrm>
            <a:off x="4576623" y="1112895"/>
            <a:ext cx="0" cy="1555800"/>
          </a:xfrm>
          <a:prstGeom prst="straightConnector1">
            <a:avLst/>
          </a:prstGeom>
          <a:noFill/>
          <a:ln w="38100" cap="flat" cmpd="sng">
            <a:solidFill>
              <a:schemeClr val="accent1"/>
            </a:solidFill>
            <a:prstDash val="solid"/>
            <a:round/>
            <a:headEnd type="none" w="med" len="med"/>
            <a:tailEnd type="none" w="med" len="med"/>
          </a:ln>
        </p:spPr>
      </p:cxnSp>
      <p:sp>
        <p:nvSpPr>
          <p:cNvPr id="2095" name="Google Shape;2095;p44"/>
          <p:cNvSpPr txBox="1">
            <a:spLocks noGrp="1"/>
          </p:cNvSpPr>
          <p:nvPr>
            <p:ph type="body" idx="3"/>
          </p:nvPr>
        </p:nvSpPr>
        <p:spPr>
          <a:xfrm>
            <a:off x="420625" y="3021326"/>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96" name="Google Shape;2096;p44"/>
          <p:cNvSpPr txBox="1">
            <a:spLocks noGrp="1"/>
          </p:cNvSpPr>
          <p:nvPr>
            <p:ph type="body" idx="4"/>
          </p:nvPr>
        </p:nvSpPr>
        <p:spPr>
          <a:xfrm>
            <a:off x="4617725" y="3021326"/>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97" name="Google Shape;2097;p44"/>
          <p:cNvCxnSpPr/>
          <p:nvPr/>
        </p:nvCxnSpPr>
        <p:spPr>
          <a:xfrm>
            <a:off x="4576623" y="3139672"/>
            <a:ext cx="0" cy="15558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3: Title, text and image layout options divider &gt;&gt;&gt; choose from following templates →">
  <p:cSld name="CUSTOM_22_1_1_1_1_1_1_2_1">
    <p:bg>
      <p:bgPr>
        <a:solidFill>
          <a:schemeClr val="lt2"/>
        </a:solidFill>
        <a:effectLst/>
      </p:bgPr>
    </p:bg>
    <p:spTree>
      <p:nvGrpSpPr>
        <p:cNvPr id="1" name="Shape 2098"/>
        <p:cNvGrpSpPr/>
        <p:nvPr/>
      </p:nvGrpSpPr>
      <p:grpSpPr>
        <a:xfrm>
          <a:off x="0" y="0"/>
          <a:ext cx="0" cy="0"/>
          <a:chOff x="0" y="0"/>
          <a:chExt cx="0" cy="0"/>
        </a:xfrm>
      </p:grpSpPr>
      <p:sp>
        <p:nvSpPr>
          <p:cNvPr id="2099" name="Google Shape;2099;p45"/>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text and image layout options</a:t>
            </a:r>
            <a:endParaRPr sz="7200" b="1">
              <a:solidFill>
                <a:srgbClr val="FFFFFF"/>
              </a:solidFill>
              <a:highlight>
                <a:schemeClr val="dk1"/>
              </a:highlight>
            </a:endParaRPr>
          </a:p>
        </p:txBody>
      </p:sp>
      <p:sp>
        <p:nvSpPr>
          <p:cNvPr id="2100" name="Google Shape;2100;p45"/>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3: Title, text, photo, 1 column">
  <p:cSld name="CUSTOM_23_1_1_1_1_1_1_2_1">
    <p:spTree>
      <p:nvGrpSpPr>
        <p:cNvPr id="1" name="Shape 2101"/>
        <p:cNvGrpSpPr/>
        <p:nvPr/>
      </p:nvGrpSpPr>
      <p:grpSpPr>
        <a:xfrm>
          <a:off x="0" y="0"/>
          <a:ext cx="0" cy="0"/>
          <a:chOff x="0" y="0"/>
          <a:chExt cx="0" cy="0"/>
        </a:xfrm>
      </p:grpSpPr>
      <p:sp>
        <p:nvSpPr>
          <p:cNvPr id="2102" name="Google Shape;2102;p46"/>
          <p:cNvSpPr>
            <a:spLocks noGrp="1"/>
          </p:cNvSpPr>
          <p:nvPr>
            <p:ph type="pic" idx="2"/>
          </p:nvPr>
        </p:nvSpPr>
        <p:spPr>
          <a:xfrm>
            <a:off x="9225" y="-9225"/>
            <a:ext cx="9144000" cy="2429400"/>
          </a:xfrm>
          <a:prstGeom prst="rect">
            <a:avLst/>
          </a:prstGeom>
          <a:noFill/>
          <a:ln>
            <a:noFill/>
          </a:ln>
        </p:spPr>
      </p:sp>
      <p:pic>
        <p:nvPicPr>
          <p:cNvPr id="2103" name="Google Shape;2103;p4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104" name="Google Shape;2104;p46"/>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05" name="Google Shape;2105;p46"/>
          <p:cNvSpPr txBox="1">
            <a:spLocks noGrp="1"/>
          </p:cNvSpPr>
          <p:nvPr>
            <p:ph type="body" idx="1"/>
          </p:nvPr>
        </p:nvSpPr>
        <p:spPr>
          <a:xfrm>
            <a:off x="1572775" y="2482075"/>
            <a:ext cx="5971200" cy="2346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2106"/>
        <p:cNvGrpSpPr/>
        <p:nvPr/>
      </p:nvGrpSpPr>
      <p:grpSpPr>
        <a:xfrm>
          <a:off x="0" y="0"/>
          <a:ext cx="0" cy="0"/>
          <a:chOff x="0" y="0"/>
          <a:chExt cx="0" cy="0"/>
        </a:xfrm>
      </p:grpSpPr>
      <p:sp>
        <p:nvSpPr>
          <p:cNvPr id="2107" name="Google Shape;2107;p47"/>
          <p:cNvSpPr txBox="1">
            <a:spLocks noGrp="1"/>
          </p:cNvSpPr>
          <p:nvPr>
            <p:ph type="title"/>
          </p:nvPr>
        </p:nvSpPr>
        <p:spPr>
          <a:xfrm>
            <a:off x="420625" y="320050"/>
            <a:ext cx="42063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08" name="Google Shape;2108;p47"/>
          <p:cNvSpPr txBox="1">
            <a:spLocks noGrp="1"/>
          </p:cNvSpPr>
          <p:nvPr>
            <p:ph type="body" idx="1"/>
          </p:nvPr>
        </p:nvSpPr>
        <p:spPr>
          <a:xfrm>
            <a:off x="420900" y="1356375"/>
            <a:ext cx="37761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09" name="Google Shape;2109;p47"/>
          <p:cNvSpPr>
            <a:spLocks noGrp="1"/>
          </p:cNvSpPr>
          <p:nvPr>
            <p:ph type="pic" idx="2"/>
          </p:nvPr>
        </p:nvSpPr>
        <p:spPr>
          <a:xfrm>
            <a:off x="5038350" y="0"/>
            <a:ext cx="4105800" cy="5143500"/>
          </a:xfrm>
          <a:prstGeom prst="rect">
            <a:avLst/>
          </a:prstGeom>
          <a:noFill/>
          <a:ln>
            <a:noFill/>
          </a:ln>
        </p:spPr>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2110"/>
        <p:cNvGrpSpPr/>
        <p:nvPr/>
      </p:nvGrpSpPr>
      <p:grpSpPr>
        <a:xfrm>
          <a:off x="0" y="0"/>
          <a:ext cx="0" cy="0"/>
          <a:chOff x="0" y="0"/>
          <a:chExt cx="0" cy="0"/>
        </a:xfrm>
      </p:grpSpPr>
      <p:sp>
        <p:nvSpPr>
          <p:cNvPr id="2111" name="Google Shape;2111;p48"/>
          <p:cNvSpPr txBox="1">
            <a:spLocks noGrp="1"/>
          </p:cNvSpPr>
          <p:nvPr>
            <p:ph type="title"/>
          </p:nvPr>
        </p:nvSpPr>
        <p:spPr>
          <a:xfrm>
            <a:off x="5038350" y="320050"/>
            <a:ext cx="37674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12" name="Google Shape;2112;p48"/>
          <p:cNvSpPr>
            <a:spLocks noGrp="1"/>
          </p:cNvSpPr>
          <p:nvPr>
            <p:ph type="pic" idx="2"/>
          </p:nvPr>
        </p:nvSpPr>
        <p:spPr>
          <a:xfrm>
            <a:off x="0" y="0"/>
            <a:ext cx="4572000" cy="5143500"/>
          </a:xfrm>
          <a:prstGeom prst="rect">
            <a:avLst/>
          </a:prstGeom>
          <a:noFill/>
          <a:ln>
            <a:noFill/>
          </a:ln>
        </p:spPr>
      </p:sp>
      <p:sp>
        <p:nvSpPr>
          <p:cNvPr id="2113" name="Google Shape;2113;p48"/>
          <p:cNvSpPr txBox="1">
            <a:spLocks noGrp="1"/>
          </p:cNvSpPr>
          <p:nvPr>
            <p:ph type="body" idx="1"/>
          </p:nvPr>
        </p:nvSpPr>
        <p:spPr>
          <a:xfrm>
            <a:off x="5038275" y="1420950"/>
            <a:ext cx="37674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2114"/>
        <p:cNvGrpSpPr/>
        <p:nvPr/>
      </p:nvGrpSpPr>
      <p:grpSpPr>
        <a:xfrm>
          <a:off x="0" y="0"/>
          <a:ext cx="0" cy="0"/>
          <a:chOff x="0" y="0"/>
          <a:chExt cx="0" cy="0"/>
        </a:xfrm>
      </p:grpSpPr>
      <p:sp>
        <p:nvSpPr>
          <p:cNvPr id="2115" name="Google Shape;2115;p49"/>
          <p:cNvSpPr txBox="1">
            <a:spLocks noGrp="1"/>
          </p:cNvSpPr>
          <p:nvPr>
            <p:ph type="title"/>
          </p:nvPr>
        </p:nvSpPr>
        <p:spPr>
          <a:xfrm>
            <a:off x="420625" y="320050"/>
            <a:ext cx="3776400" cy="944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16" name="Google Shape;2116;p49"/>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9"/>
          <p:cNvSpPr txBox="1">
            <a:spLocks noGrp="1"/>
          </p:cNvSpPr>
          <p:nvPr>
            <p:ph type="body" idx="1"/>
          </p:nvPr>
        </p:nvSpPr>
        <p:spPr>
          <a:xfrm>
            <a:off x="420900" y="1356375"/>
            <a:ext cx="37764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18" name="Google Shape;2118;p49"/>
          <p:cNvSpPr>
            <a:spLocks noGrp="1"/>
          </p:cNvSpPr>
          <p:nvPr>
            <p:ph type="pic" idx="2"/>
          </p:nvPr>
        </p:nvSpPr>
        <p:spPr>
          <a:xfrm>
            <a:off x="5038350" y="484924"/>
            <a:ext cx="3767100" cy="4160100"/>
          </a:xfrm>
          <a:prstGeom prst="rect">
            <a:avLst/>
          </a:prstGeom>
          <a:noFill/>
          <a:ln>
            <a:noFill/>
          </a:ln>
        </p:spPr>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1">
    <p:spTree>
      <p:nvGrpSpPr>
        <p:cNvPr id="1" name="Shape 2119"/>
        <p:cNvGrpSpPr/>
        <p:nvPr/>
      </p:nvGrpSpPr>
      <p:grpSpPr>
        <a:xfrm>
          <a:off x="0" y="0"/>
          <a:ext cx="0" cy="0"/>
          <a:chOff x="0" y="0"/>
          <a:chExt cx="0" cy="0"/>
        </a:xfrm>
      </p:grpSpPr>
      <p:sp>
        <p:nvSpPr>
          <p:cNvPr id="2120" name="Google Shape;2120;p50"/>
          <p:cNvSpPr txBox="1">
            <a:spLocks noGrp="1"/>
          </p:cNvSpPr>
          <p:nvPr>
            <p:ph type="title"/>
          </p:nvPr>
        </p:nvSpPr>
        <p:spPr>
          <a:xfrm>
            <a:off x="5038350" y="886975"/>
            <a:ext cx="37764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21" name="Google Shape;2121;p50"/>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0"/>
          <p:cNvSpPr txBox="1">
            <a:spLocks noGrp="1"/>
          </p:cNvSpPr>
          <p:nvPr>
            <p:ph type="body" idx="1"/>
          </p:nvPr>
        </p:nvSpPr>
        <p:spPr>
          <a:xfrm>
            <a:off x="5029250" y="1679325"/>
            <a:ext cx="3776400" cy="31488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23" name="Google Shape;2123;p50"/>
          <p:cNvSpPr>
            <a:spLocks noGrp="1"/>
          </p:cNvSpPr>
          <p:nvPr>
            <p:ph type="pic" idx="2"/>
          </p:nvPr>
        </p:nvSpPr>
        <p:spPr>
          <a:xfrm>
            <a:off x="420625" y="724025"/>
            <a:ext cx="3666900" cy="3921600"/>
          </a:xfrm>
          <a:prstGeom prst="rect">
            <a:avLst/>
          </a:prstGeom>
          <a:noFill/>
          <a:ln>
            <a:noFill/>
          </a:ln>
        </p:spPr>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2124"/>
        <p:cNvGrpSpPr/>
        <p:nvPr/>
      </p:nvGrpSpPr>
      <p:grpSpPr>
        <a:xfrm>
          <a:off x="0" y="0"/>
          <a:ext cx="0" cy="0"/>
          <a:chOff x="0" y="0"/>
          <a:chExt cx="0" cy="0"/>
        </a:xfrm>
      </p:grpSpPr>
      <p:sp>
        <p:nvSpPr>
          <p:cNvPr id="2125" name="Google Shape;2125;p51"/>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1"/>
          <p:cNvSpPr txBox="1">
            <a:spLocks noGrp="1"/>
          </p:cNvSpPr>
          <p:nvPr>
            <p:ph type="title"/>
          </p:nvPr>
        </p:nvSpPr>
        <p:spPr>
          <a:xfrm>
            <a:off x="4617725" y="619075"/>
            <a:ext cx="40782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27" name="Google Shape;2127;p51"/>
          <p:cNvSpPr txBox="1">
            <a:spLocks noGrp="1"/>
          </p:cNvSpPr>
          <p:nvPr>
            <p:ph type="body" idx="1"/>
          </p:nvPr>
        </p:nvSpPr>
        <p:spPr>
          <a:xfrm>
            <a:off x="4608650" y="1420975"/>
            <a:ext cx="40782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28" name="Google Shape;2128;p51"/>
          <p:cNvSpPr>
            <a:spLocks noGrp="1"/>
          </p:cNvSpPr>
          <p:nvPr>
            <p:ph type="pic" idx="2"/>
          </p:nvPr>
        </p:nvSpPr>
        <p:spPr>
          <a:xfrm>
            <a:off x="420625" y="724025"/>
            <a:ext cx="2935200" cy="39216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22"/>
        <p:cNvGrpSpPr/>
        <p:nvPr/>
      </p:nvGrpSpPr>
      <p:grpSpPr>
        <a:xfrm>
          <a:off x="0" y="0"/>
          <a:ext cx="0" cy="0"/>
          <a:chOff x="0" y="0"/>
          <a:chExt cx="0" cy="0"/>
        </a:xfrm>
      </p:grpSpPr>
      <p:sp>
        <p:nvSpPr>
          <p:cNvPr id="23" name="Google Shape;23;p6"/>
          <p:cNvSpPr txBox="1">
            <a:spLocks noGrp="1"/>
          </p:cNvSpPr>
          <p:nvPr>
            <p:ph type="ctrTitle"/>
          </p:nvPr>
        </p:nvSpPr>
        <p:spPr>
          <a:xfrm>
            <a:off x="420625" y="1150944"/>
            <a:ext cx="8411700" cy="810000"/>
          </a:xfrm>
          <a:prstGeom prst="rect">
            <a:avLst/>
          </a:prstGeom>
        </p:spPr>
        <p:txBody>
          <a:bodyPr spcFirstLastPara="1" wrap="square" lIns="0" tIns="0" rIns="0" bIns="0" anchor="t" anchorCtr="0">
            <a:sp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4" name="Google Shape;24;p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pic>
        <p:nvPicPr>
          <p:cNvPr id="25" name="Google Shape;25;p6"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2129"/>
        <p:cNvGrpSpPr/>
        <p:nvPr/>
      </p:nvGrpSpPr>
      <p:grpSpPr>
        <a:xfrm>
          <a:off x="0" y="0"/>
          <a:ext cx="0" cy="0"/>
          <a:chOff x="0" y="0"/>
          <a:chExt cx="0" cy="0"/>
        </a:xfrm>
      </p:grpSpPr>
      <p:sp>
        <p:nvSpPr>
          <p:cNvPr id="2130" name="Google Shape;2130;p52"/>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2"/>
          <p:cNvSpPr txBox="1">
            <a:spLocks noGrp="1"/>
          </p:cNvSpPr>
          <p:nvPr>
            <p:ph type="title"/>
          </p:nvPr>
        </p:nvSpPr>
        <p:spPr>
          <a:xfrm>
            <a:off x="4617725" y="619075"/>
            <a:ext cx="4078200" cy="654000"/>
          </a:xfrm>
          <a:prstGeom prst="rect">
            <a:avLst/>
          </a:prstGeom>
        </p:spPr>
        <p:txBody>
          <a:bodyPr spcFirstLastPara="1" wrap="square" lIns="0" tIns="0" rIns="0" bIns="0" anchor="t"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32" name="Google Shape;2132;p52"/>
          <p:cNvSpPr txBox="1">
            <a:spLocks noGrp="1"/>
          </p:cNvSpPr>
          <p:nvPr>
            <p:ph type="body" idx="1"/>
          </p:nvPr>
        </p:nvSpPr>
        <p:spPr>
          <a:xfrm>
            <a:off x="4608650" y="1420975"/>
            <a:ext cx="4078200" cy="6090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33" name="Google Shape;2133;p52"/>
          <p:cNvSpPr>
            <a:spLocks noGrp="1"/>
          </p:cNvSpPr>
          <p:nvPr>
            <p:ph type="pic" idx="2"/>
          </p:nvPr>
        </p:nvSpPr>
        <p:spPr>
          <a:xfrm>
            <a:off x="420625" y="724025"/>
            <a:ext cx="2935200" cy="3921600"/>
          </a:xfrm>
          <a:prstGeom prst="rect">
            <a:avLst/>
          </a:prstGeom>
          <a:noFill/>
          <a:ln>
            <a:noFill/>
          </a:ln>
        </p:spPr>
      </p:sp>
      <p:sp>
        <p:nvSpPr>
          <p:cNvPr id="2134" name="Google Shape;2134;p52"/>
          <p:cNvSpPr txBox="1">
            <a:spLocks noGrp="1"/>
          </p:cNvSpPr>
          <p:nvPr>
            <p:ph type="body" idx="3"/>
          </p:nvPr>
        </p:nvSpPr>
        <p:spPr>
          <a:xfrm>
            <a:off x="4617725" y="21243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35" name="Google Shape;2135;p52"/>
          <p:cNvSpPr/>
          <p:nvPr/>
        </p:nvSpPr>
        <p:spPr>
          <a:xfrm>
            <a:off x="4617734" y="2127658"/>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36" name="Google Shape;2136;p52"/>
          <p:cNvSpPr txBox="1">
            <a:spLocks noGrp="1"/>
          </p:cNvSpPr>
          <p:nvPr>
            <p:ph type="subTitle" idx="4"/>
          </p:nvPr>
        </p:nvSpPr>
        <p:spPr>
          <a:xfrm>
            <a:off x="5084025" y="2147551"/>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37" name="Google Shape;2137;p52"/>
          <p:cNvSpPr txBox="1">
            <a:spLocks noGrp="1"/>
          </p:cNvSpPr>
          <p:nvPr>
            <p:ph type="body" idx="5"/>
          </p:nvPr>
        </p:nvSpPr>
        <p:spPr>
          <a:xfrm>
            <a:off x="5093325" y="2368977"/>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38" name="Google Shape;2138;p52"/>
          <p:cNvSpPr txBox="1">
            <a:spLocks noGrp="1"/>
          </p:cNvSpPr>
          <p:nvPr>
            <p:ph type="body" idx="6"/>
          </p:nvPr>
        </p:nvSpPr>
        <p:spPr>
          <a:xfrm>
            <a:off x="4613025" y="2710375"/>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39" name="Google Shape;2139;p52"/>
          <p:cNvSpPr/>
          <p:nvPr/>
        </p:nvSpPr>
        <p:spPr>
          <a:xfrm>
            <a:off x="4613034" y="2713733"/>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0" name="Google Shape;2140;p52"/>
          <p:cNvSpPr txBox="1">
            <a:spLocks noGrp="1"/>
          </p:cNvSpPr>
          <p:nvPr>
            <p:ph type="subTitle" idx="7"/>
          </p:nvPr>
        </p:nvSpPr>
        <p:spPr>
          <a:xfrm>
            <a:off x="5079325" y="2733626"/>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1" name="Google Shape;2141;p52"/>
          <p:cNvSpPr txBox="1">
            <a:spLocks noGrp="1"/>
          </p:cNvSpPr>
          <p:nvPr>
            <p:ph type="body" idx="8"/>
          </p:nvPr>
        </p:nvSpPr>
        <p:spPr>
          <a:xfrm>
            <a:off x="5088625" y="2955052"/>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42" name="Google Shape;2142;p52"/>
          <p:cNvSpPr txBox="1">
            <a:spLocks noGrp="1"/>
          </p:cNvSpPr>
          <p:nvPr>
            <p:ph type="body" idx="9"/>
          </p:nvPr>
        </p:nvSpPr>
        <p:spPr>
          <a:xfrm>
            <a:off x="4613025" y="328279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43" name="Google Shape;2143;p52"/>
          <p:cNvSpPr/>
          <p:nvPr/>
        </p:nvSpPr>
        <p:spPr>
          <a:xfrm>
            <a:off x="4613034" y="328615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4" name="Google Shape;2144;p52"/>
          <p:cNvSpPr txBox="1">
            <a:spLocks noGrp="1"/>
          </p:cNvSpPr>
          <p:nvPr>
            <p:ph type="subTitle" idx="13"/>
          </p:nvPr>
        </p:nvSpPr>
        <p:spPr>
          <a:xfrm>
            <a:off x="5079325" y="330604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5" name="Google Shape;2145;p52"/>
          <p:cNvSpPr txBox="1">
            <a:spLocks noGrp="1"/>
          </p:cNvSpPr>
          <p:nvPr>
            <p:ph type="body" idx="14"/>
          </p:nvPr>
        </p:nvSpPr>
        <p:spPr>
          <a:xfrm>
            <a:off x="5088625" y="35551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46" name="Google Shape;2146;p52"/>
          <p:cNvSpPr txBox="1">
            <a:spLocks noGrp="1"/>
          </p:cNvSpPr>
          <p:nvPr>
            <p:ph type="body" idx="15"/>
          </p:nvPr>
        </p:nvSpPr>
        <p:spPr>
          <a:xfrm>
            <a:off x="4613025" y="385485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47" name="Google Shape;2147;p52"/>
          <p:cNvSpPr/>
          <p:nvPr/>
        </p:nvSpPr>
        <p:spPr>
          <a:xfrm>
            <a:off x="4613034" y="385821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8" name="Google Shape;2148;p52"/>
          <p:cNvSpPr txBox="1">
            <a:spLocks noGrp="1"/>
          </p:cNvSpPr>
          <p:nvPr>
            <p:ph type="subTitle" idx="16"/>
          </p:nvPr>
        </p:nvSpPr>
        <p:spPr>
          <a:xfrm>
            <a:off x="5079325" y="387810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9" name="Google Shape;2149;p52"/>
          <p:cNvSpPr txBox="1">
            <a:spLocks noGrp="1"/>
          </p:cNvSpPr>
          <p:nvPr>
            <p:ph type="body" idx="17"/>
          </p:nvPr>
        </p:nvSpPr>
        <p:spPr>
          <a:xfrm>
            <a:off x="5088625" y="4099529"/>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50" name="Google Shape;2150;p52"/>
          <p:cNvSpPr txBox="1">
            <a:spLocks noGrp="1"/>
          </p:cNvSpPr>
          <p:nvPr>
            <p:ph type="body" idx="18"/>
          </p:nvPr>
        </p:nvSpPr>
        <p:spPr>
          <a:xfrm>
            <a:off x="4613025" y="44710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51" name="Google Shape;2151;p52"/>
          <p:cNvSpPr/>
          <p:nvPr/>
        </p:nvSpPr>
        <p:spPr>
          <a:xfrm>
            <a:off x="4613034" y="4465131"/>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52" name="Google Shape;2152;p52"/>
          <p:cNvSpPr txBox="1">
            <a:spLocks noGrp="1"/>
          </p:cNvSpPr>
          <p:nvPr>
            <p:ph type="subTitle" idx="19"/>
          </p:nvPr>
        </p:nvSpPr>
        <p:spPr>
          <a:xfrm>
            <a:off x="5079325" y="4485024"/>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53" name="Google Shape;2153;p52"/>
          <p:cNvSpPr txBox="1">
            <a:spLocks noGrp="1"/>
          </p:cNvSpPr>
          <p:nvPr>
            <p:ph type="body" idx="20"/>
          </p:nvPr>
        </p:nvSpPr>
        <p:spPr>
          <a:xfrm>
            <a:off x="5088625" y="47064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2154"/>
        <p:cNvGrpSpPr/>
        <p:nvPr/>
      </p:nvGrpSpPr>
      <p:grpSpPr>
        <a:xfrm>
          <a:off x="0" y="0"/>
          <a:ext cx="0" cy="0"/>
          <a:chOff x="0" y="0"/>
          <a:chExt cx="0" cy="0"/>
        </a:xfrm>
      </p:grpSpPr>
      <p:sp>
        <p:nvSpPr>
          <p:cNvPr id="2155" name="Google Shape;2155;p53"/>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156" name="Google Shape;2156;p53"/>
          <p:cNvSpPr txBox="1">
            <a:spLocks noGrp="1"/>
          </p:cNvSpPr>
          <p:nvPr>
            <p:ph type="title"/>
          </p:nvPr>
        </p:nvSpPr>
        <p:spPr>
          <a:xfrm>
            <a:off x="5063700" y="994550"/>
            <a:ext cx="3741900" cy="6453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57" name="Google Shape;2157;p53"/>
          <p:cNvSpPr txBox="1">
            <a:spLocks noGrp="1"/>
          </p:cNvSpPr>
          <p:nvPr>
            <p:ph type="body" idx="1"/>
          </p:nvPr>
        </p:nvSpPr>
        <p:spPr>
          <a:xfrm>
            <a:off x="5063700" y="1753150"/>
            <a:ext cx="3741900" cy="3075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58" name="Google Shape;2158;p53"/>
          <p:cNvSpPr>
            <a:spLocks noGrp="1"/>
          </p:cNvSpPr>
          <p:nvPr>
            <p:ph type="pic" idx="2"/>
          </p:nvPr>
        </p:nvSpPr>
        <p:spPr>
          <a:xfrm>
            <a:off x="433675" y="322950"/>
            <a:ext cx="4091400" cy="3777300"/>
          </a:xfrm>
          <a:prstGeom prst="rect">
            <a:avLst/>
          </a:prstGeom>
          <a:noFill/>
          <a:ln>
            <a:noFill/>
          </a:ln>
        </p:spPr>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2159"/>
        <p:cNvGrpSpPr/>
        <p:nvPr/>
      </p:nvGrpSpPr>
      <p:grpSpPr>
        <a:xfrm>
          <a:off x="0" y="0"/>
          <a:ext cx="0" cy="0"/>
          <a:chOff x="0" y="0"/>
          <a:chExt cx="0" cy="0"/>
        </a:xfrm>
      </p:grpSpPr>
      <p:sp>
        <p:nvSpPr>
          <p:cNvPr id="2160" name="Google Shape;2160;p54"/>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54"/>
          <p:cNvSpPr/>
          <p:nvPr/>
        </p:nvSpPr>
        <p:spPr>
          <a:xfrm>
            <a:off x="1161900" y="-16800"/>
            <a:ext cx="4296000" cy="5160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4"/>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3" name="Google Shape;2163;p54"/>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2164"/>
        <p:cNvGrpSpPr/>
        <p:nvPr/>
      </p:nvGrpSpPr>
      <p:grpSpPr>
        <a:xfrm>
          <a:off x="0" y="0"/>
          <a:ext cx="0" cy="0"/>
          <a:chOff x="0" y="0"/>
          <a:chExt cx="0" cy="0"/>
        </a:xfrm>
      </p:grpSpPr>
      <p:sp>
        <p:nvSpPr>
          <p:cNvPr id="2165" name="Google Shape;2165;p5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66" name="Google Shape;2166;p55"/>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8" name="Google Shape;2168;p55"/>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55"/>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2170"/>
        <p:cNvGrpSpPr/>
        <p:nvPr/>
      </p:nvGrpSpPr>
      <p:grpSpPr>
        <a:xfrm>
          <a:off x="0" y="0"/>
          <a:ext cx="0" cy="0"/>
          <a:chOff x="0" y="0"/>
          <a:chExt cx="0" cy="0"/>
        </a:xfrm>
      </p:grpSpPr>
      <p:sp>
        <p:nvSpPr>
          <p:cNvPr id="2171" name="Google Shape;2171;p56"/>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6"/>
          <p:cNvSpPr txBox="1">
            <a:spLocks noGrp="1"/>
          </p:cNvSpPr>
          <p:nvPr>
            <p:ph type="title"/>
          </p:nvPr>
        </p:nvSpPr>
        <p:spPr>
          <a:xfrm>
            <a:off x="426725" y="911400"/>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3" name="Google Shape;2173;p56"/>
          <p:cNvSpPr txBox="1">
            <a:spLocks noGrp="1"/>
          </p:cNvSpPr>
          <p:nvPr>
            <p:ph type="body" idx="1"/>
          </p:nvPr>
        </p:nvSpPr>
        <p:spPr>
          <a:xfrm>
            <a:off x="417650" y="1672775"/>
            <a:ext cx="3669600" cy="296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74" name="Google Shape;2174;p56"/>
          <p:cNvSpPr>
            <a:spLocks noGrp="1"/>
          </p:cNvSpPr>
          <p:nvPr>
            <p:ph type="pic" idx="2"/>
          </p:nvPr>
        </p:nvSpPr>
        <p:spPr>
          <a:xfrm>
            <a:off x="5038350" y="530400"/>
            <a:ext cx="3767100" cy="4108500"/>
          </a:xfrm>
          <a:prstGeom prst="rect">
            <a:avLst/>
          </a:prstGeom>
          <a:noFill/>
          <a:ln>
            <a:noFill/>
          </a:ln>
        </p:spPr>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2175"/>
        <p:cNvGrpSpPr/>
        <p:nvPr/>
      </p:nvGrpSpPr>
      <p:grpSpPr>
        <a:xfrm>
          <a:off x="0" y="0"/>
          <a:ext cx="0" cy="0"/>
          <a:chOff x="0" y="0"/>
          <a:chExt cx="0" cy="0"/>
        </a:xfrm>
      </p:grpSpPr>
      <p:pic>
        <p:nvPicPr>
          <p:cNvPr id="2176" name="Google Shape;2176;p57"/>
          <p:cNvPicPr preferRelativeResize="0"/>
          <p:nvPr/>
        </p:nvPicPr>
        <p:blipFill rotWithShape="1">
          <a:blip r:embed="rId2">
            <a:alphaModFix/>
          </a:blip>
          <a:srcRect l="56549" t="4415" r="-832"/>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2177" name="Google Shape;2177;p57"/>
          <p:cNvSpPr txBox="1">
            <a:spLocks noGrp="1"/>
          </p:cNvSpPr>
          <p:nvPr>
            <p:ph type="body" idx="1"/>
          </p:nvPr>
        </p:nvSpPr>
        <p:spPr>
          <a:xfrm>
            <a:off x="853600" y="1697775"/>
            <a:ext cx="3672600" cy="29295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78" name="Google Shape;2178;p57"/>
          <p:cNvSpPr txBox="1">
            <a:spLocks noGrp="1"/>
          </p:cNvSpPr>
          <p:nvPr>
            <p:ph type="title"/>
          </p:nvPr>
        </p:nvSpPr>
        <p:spPr>
          <a:xfrm>
            <a:off x="853600" y="892525"/>
            <a:ext cx="3672600" cy="665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9" name="Google Shape;2179;p57"/>
          <p:cNvSpPr>
            <a:spLocks noGrp="1"/>
          </p:cNvSpPr>
          <p:nvPr>
            <p:ph type="pic" idx="2"/>
          </p:nvPr>
        </p:nvSpPr>
        <p:spPr>
          <a:xfrm>
            <a:off x="5362575" y="561379"/>
            <a:ext cx="3781500" cy="3848100"/>
          </a:xfrm>
          <a:prstGeom prst="rect">
            <a:avLst/>
          </a:prstGeom>
          <a:noFill/>
          <a:ln>
            <a:noFill/>
          </a:ln>
        </p:spPr>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2180"/>
        <p:cNvGrpSpPr/>
        <p:nvPr/>
      </p:nvGrpSpPr>
      <p:grpSpPr>
        <a:xfrm>
          <a:off x="0" y="0"/>
          <a:ext cx="0" cy="0"/>
          <a:chOff x="0" y="0"/>
          <a:chExt cx="0" cy="0"/>
        </a:xfrm>
      </p:grpSpPr>
      <p:sp>
        <p:nvSpPr>
          <p:cNvPr id="2181" name="Google Shape;2181;p58"/>
          <p:cNvSpPr>
            <a:spLocks noGrp="1"/>
          </p:cNvSpPr>
          <p:nvPr>
            <p:ph type="pic" idx="2"/>
          </p:nvPr>
        </p:nvSpPr>
        <p:spPr>
          <a:xfrm>
            <a:off x="1006875" y="990307"/>
            <a:ext cx="1984200" cy="2006100"/>
          </a:xfrm>
          <a:prstGeom prst="rect">
            <a:avLst/>
          </a:prstGeom>
          <a:noFill/>
          <a:ln>
            <a:noFill/>
          </a:ln>
        </p:spPr>
      </p:sp>
      <p:sp>
        <p:nvSpPr>
          <p:cNvPr id="2182" name="Google Shape;2182;p58"/>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4400"/>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3" name="Google Shape;2183;p58"/>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184" name="Google Shape;2184;p58"/>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dk1"/>
              </a:buClr>
              <a:buSzPts val="2000"/>
              <a:buNone/>
              <a:defRPr b="1">
                <a:solidFill>
                  <a:schemeClr val="dk1"/>
                </a:solidFill>
              </a:defRPr>
            </a:lvl1pPr>
            <a:lvl2pPr marL="914400" lvl="1" indent="-228600" algn="l" rtl="0">
              <a:lnSpc>
                <a:spcPct val="115000"/>
              </a:lnSpc>
              <a:spcBef>
                <a:spcPts val="400"/>
              </a:spcBef>
              <a:spcAft>
                <a:spcPts val="0"/>
              </a:spcAft>
              <a:buClr>
                <a:schemeClr val="dk1"/>
              </a:buClr>
              <a:buSzPts val="2000"/>
              <a:buNone/>
              <a:defRPr b="1">
                <a:solidFill>
                  <a:schemeClr val="dk1"/>
                </a:solidFill>
              </a:defRPr>
            </a:lvl2pPr>
            <a:lvl3pPr marL="1371600" lvl="2" indent="-228600" algn="l" rtl="0">
              <a:lnSpc>
                <a:spcPct val="115000"/>
              </a:lnSpc>
              <a:spcBef>
                <a:spcPts val="400"/>
              </a:spcBef>
              <a:spcAft>
                <a:spcPts val="0"/>
              </a:spcAft>
              <a:buClr>
                <a:schemeClr val="dk1"/>
              </a:buClr>
              <a:buSzPts val="2000"/>
              <a:buNone/>
              <a:defRPr b="1">
                <a:solidFill>
                  <a:schemeClr val="dk1"/>
                </a:solidFill>
              </a:defRPr>
            </a:lvl3pPr>
            <a:lvl4pPr marL="1828800" lvl="3" indent="-228600" algn="l" rtl="0">
              <a:lnSpc>
                <a:spcPct val="115000"/>
              </a:lnSpc>
              <a:spcBef>
                <a:spcPts val="400"/>
              </a:spcBef>
              <a:spcAft>
                <a:spcPts val="0"/>
              </a:spcAft>
              <a:buClr>
                <a:schemeClr val="dk1"/>
              </a:buClr>
              <a:buSzPts val="2000"/>
              <a:buNone/>
              <a:defRPr b="1">
                <a:solidFill>
                  <a:schemeClr val="dk1"/>
                </a:solidFill>
              </a:defRPr>
            </a:lvl4pPr>
            <a:lvl5pPr marL="2286000" lvl="4" indent="-228600" algn="l" rtl="0">
              <a:lnSpc>
                <a:spcPct val="115000"/>
              </a:lnSpc>
              <a:spcBef>
                <a:spcPts val="400"/>
              </a:spcBef>
              <a:spcAft>
                <a:spcPts val="0"/>
              </a:spcAft>
              <a:buClr>
                <a:schemeClr val="dk1"/>
              </a:buClr>
              <a:buSzPts val="2000"/>
              <a:buNone/>
              <a:defRPr b="1">
                <a:solidFill>
                  <a:schemeClr val="dk1"/>
                </a:solidFill>
              </a:defRPr>
            </a:lvl5pPr>
            <a:lvl6pPr marL="2743200" lvl="5" indent="-228600" algn="l" rtl="0">
              <a:lnSpc>
                <a:spcPct val="115000"/>
              </a:lnSpc>
              <a:spcBef>
                <a:spcPts val="400"/>
              </a:spcBef>
              <a:spcAft>
                <a:spcPts val="0"/>
              </a:spcAft>
              <a:buClr>
                <a:schemeClr val="dk1"/>
              </a:buClr>
              <a:buSzPts val="2000"/>
              <a:buNone/>
              <a:defRPr b="1">
                <a:solidFill>
                  <a:schemeClr val="dk1"/>
                </a:solidFill>
              </a:defRPr>
            </a:lvl6pPr>
            <a:lvl7pPr marL="3200400" lvl="6" indent="-228600" algn="l" rtl="0">
              <a:lnSpc>
                <a:spcPct val="115000"/>
              </a:lnSpc>
              <a:spcBef>
                <a:spcPts val="400"/>
              </a:spcBef>
              <a:spcAft>
                <a:spcPts val="0"/>
              </a:spcAft>
              <a:buClr>
                <a:schemeClr val="dk1"/>
              </a:buClr>
              <a:buSzPts val="2000"/>
              <a:buNone/>
              <a:defRPr b="1">
                <a:solidFill>
                  <a:schemeClr val="dk1"/>
                </a:solidFill>
              </a:defRPr>
            </a:lvl7pPr>
            <a:lvl8pPr marL="3657600" lvl="7" indent="-228600" algn="l" rtl="0">
              <a:lnSpc>
                <a:spcPct val="115000"/>
              </a:lnSpc>
              <a:spcBef>
                <a:spcPts val="400"/>
              </a:spcBef>
              <a:spcAft>
                <a:spcPts val="0"/>
              </a:spcAft>
              <a:buClr>
                <a:schemeClr val="dk1"/>
              </a:buClr>
              <a:buSzPts val="2000"/>
              <a:buNone/>
              <a:defRPr b="1">
                <a:solidFill>
                  <a:schemeClr val="dk1"/>
                </a:solidFill>
              </a:defRPr>
            </a:lvl8pPr>
            <a:lvl9pPr marL="4114800" lvl="8" indent="-228600" algn="l" rtl="0">
              <a:lnSpc>
                <a:spcPct val="115000"/>
              </a:lnSpc>
              <a:spcBef>
                <a:spcPts val="400"/>
              </a:spcBef>
              <a:spcAft>
                <a:spcPts val="400"/>
              </a:spcAft>
              <a:buClr>
                <a:schemeClr val="dk1"/>
              </a:buClr>
              <a:buSzPts val="2000"/>
              <a:buNone/>
              <a:defRPr b="1">
                <a:solidFill>
                  <a:schemeClr val="dk1"/>
                </a:solidFill>
              </a:defRPr>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2185"/>
        <p:cNvGrpSpPr/>
        <p:nvPr/>
      </p:nvGrpSpPr>
      <p:grpSpPr>
        <a:xfrm>
          <a:off x="0" y="0"/>
          <a:ext cx="0" cy="0"/>
          <a:chOff x="0" y="0"/>
          <a:chExt cx="0" cy="0"/>
        </a:xfrm>
      </p:grpSpPr>
      <p:sp>
        <p:nvSpPr>
          <p:cNvPr id="2186" name="Google Shape;2186;p59"/>
          <p:cNvSpPr>
            <a:spLocks noGrp="1"/>
          </p:cNvSpPr>
          <p:nvPr>
            <p:ph type="pic" idx="2"/>
          </p:nvPr>
        </p:nvSpPr>
        <p:spPr>
          <a:xfrm>
            <a:off x="1006875" y="990307"/>
            <a:ext cx="1984200" cy="2006100"/>
          </a:xfrm>
          <a:prstGeom prst="rect">
            <a:avLst/>
          </a:prstGeom>
          <a:noFill/>
          <a:ln>
            <a:noFill/>
          </a:ln>
        </p:spPr>
      </p:sp>
      <p:sp>
        <p:nvSpPr>
          <p:cNvPr id="2187" name="Google Shape;2187;p59"/>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4400">
                <a:solidFill>
                  <a:schemeClr val="lt1"/>
                </a:solidFill>
              </a:defRPr>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8" name="Google Shape;2188;p59"/>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189" name="Google Shape;2189;p59"/>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lt1"/>
              </a:buClr>
              <a:buSzPts val="2000"/>
              <a:buNone/>
              <a:defRPr b="1">
                <a:solidFill>
                  <a:schemeClr val="lt1"/>
                </a:solidFill>
              </a:defRPr>
            </a:lvl1pPr>
            <a:lvl2pPr marL="914400" lvl="1" indent="-228600" algn="l" rtl="0">
              <a:lnSpc>
                <a:spcPct val="115000"/>
              </a:lnSpc>
              <a:spcBef>
                <a:spcPts val="400"/>
              </a:spcBef>
              <a:spcAft>
                <a:spcPts val="0"/>
              </a:spcAft>
              <a:buClr>
                <a:schemeClr val="lt1"/>
              </a:buClr>
              <a:buSzPts val="2000"/>
              <a:buNone/>
              <a:defRPr b="1">
                <a:solidFill>
                  <a:schemeClr val="lt1"/>
                </a:solidFill>
              </a:defRPr>
            </a:lvl2pPr>
            <a:lvl3pPr marL="1371600" lvl="2" indent="-228600" algn="l" rtl="0">
              <a:lnSpc>
                <a:spcPct val="115000"/>
              </a:lnSpc>
              <a:spcBef>
                <a:spcPts val="400"/>
              </a:spcBef>
              <a:spcAft>
                <a:spcPts val="0"/>
              </a:spcAft>
              <a:buClr>
                <a:schemeClr val="lt1"/>
              </a:buClr>
              <a:buSzPts val="2000"/>
              <a:buNone/>
              <a:defRPr b="1">
                <a:solidFill>
                  <a:schemeClr val="lt1"/>
                </a:solidFill>
              </a:defRPr>
            </a:lvl3pPr>
            <a:lvl4pPr marL="1828800" lvl="3" indent="-228600" algn="l" rtl="0">
              <a:lnSpc>
                <a:spcPct val="115000"/>
              </a:lnSpc>
              <a:spcBef>
                <a:spcPts val="400"/>
              </a:spcBef>
              <a:spcAft>
                <a:spcPts val="0"/>
              </a:spcAft>
              <a:buClr>
                <a:schemeClr val="lt1"/>
              </a:buClr>
              <a:buSzPts val="2000"/>
              <a:buNone/>
              <a:defRPr b="1">
                <a:solidFill>
                  <a:schemeClr val="lt1"/>
                </a:solidFill>
              </a:defRPr>
            </a:lvl4pPr>
            <a:lvl5pPr marL="2286000" lvl="4" indent="-228600" algn="l" rtl="0">
              <a:lnSpc>
                <a:spcPct val="115000"/>
              </a:lnSpc>
              <a:spcBef>
                <a:spcPts val="400"/>
              </a:spcBef>
              <a:spcAft>
                <a:spcPts val="0"/>
              </a:spcAft>
              <a:buClr>
                <a:schemeClr val="lt1"/>
              </a:buClr>
              <a:buSzPts val="2000"/>
              <a:buNone/>
              <a:defRPr b="1">
                <a:solidFill>
                  <a:schemeClr val="lt1"/>
                </a:solidFill>
              </a:defRPr>
            </a:lvl5pPr>
            <a:lvl6pPr marL="2743200" lvl="5" indent="-228600" algn="l" rtl="0">
              <a:lnSpc>
                <a:spcPct val="115000"/>
              </a:lnSpc>
              <a:spcBef>
                <a:spcPts val="400"/>
              </a:spcBef>
              <a:spcAft>
                <a:spcPts val="0"/>
              </a:spcAft>
              <a:buClr>
                <a:schemeClr val="lt1"/>
              </a:buClr>
              <a:buSzPts val="2000"/>
              <a:buNone/>
              <a:defRPr b="1">
                <a:solidFill>
                  <a:schemeClr val="lt1"/>
                </a:solidFill>
              </a:defRPr>
            </a:lvl6pPr>
            <a:lvl7pPr marL="3200400" lvl="6" indent="-228600" algn="l" rtl="0">
              <a:lnSpc>
                <a:spcPct val="115000"/>
              </a:lnSpc>
              <a:spcBef>
                <a:spcPts val="400"/>
              </a:spcBef>
              <a:spcAft>
                <a:spcPts val="0"/>
              </a:spcAft>
              <a:buClr>
                <a:schemeClr val="lt1"/>
              </a:buClr>
              <a:buSzPts val="2000"/>
              <a:buNone/>
              <a:defRPr b="1">
                <a:solidFill>
                  <a:schemeClr val="lt1"/>
                </a:solidFill>
              </a:defRPr>
            </a:lvl7pPr>
            <a:lvl8pPr marL="3657600" lvl="7" indent="-228600" algn="l" rtl="0">
              <a:lnSpc>
                <a:spcPct val="115000"/>
              </a:lnSpc>
              <a:spcBef>
                <a:spcPts val="400"/>
              </a:spcBef>
              <a:spcAft>
                <a:spcPts val="0"/>
              </a:spcAft>
              <a:buClr>
                <a:schemeClr val="lt1"/>
              </a:buClr>
              <a:buSzPts val="2000"/>
              <a:buNone/>
              <a:defRPr b="1">
                <a:solidFill>
                  <a:schemeClr val="lt1"/>
                </a:solidFill>
              </a:defRPr>
            </a:lvl8pPr>
            <a:lvl9pPr marL="4114800" lvl="8" indent="-228600" algn="l" rtl="0">
              <a:lnSpc>
                <a:spcPct val="115000"/>
              </a:lnSpc>
              <a:spcBef>
                <a:spcPts val="400"/>
              </a:spcBef>
              <a:spcAft>
                <a:spcPts val="4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2190"/>
        <p:cNvGrpSpPr/>
        <p:nvPr/>
      </p:nvGrpSpPr>
      <p:grpSpPr>
        <a:xfrm>
          <a:off x="0" y="0"/>
          <a:ext cx="0" cy="0"/>
          <a:chOff x="0" y="0"/>
          <a:chExt cx="0" cy="0"/>
        </a:xfrm>
      </p:grpSpPr>
      <p:sp>
        <p:nvSpPr>
          <p:cNvPr id="2191" name="Google Shape;2191;p6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2" name="Google Shape;2192;p60"/>
          <p:cNvSpPr>
            <a:spLocks noGrp="1"/>
          </p:cNvSpPr>
          <p:nvPr>
            <p:ph type="pic" idx="2"/>
          </p:nvPr>
        </p:nvSpPr>
        <p:spPr>
          <a:xfrm>
            <a:off x="18450" y="-9225"/>
            <a:ext cx="9144000" cy="5143500"/>
          </a:xfrm>
          <a:prstGeom prst="rect">
            <a:avLst/>
          </a:prstGeom>
          <a:noFill/>
          <a:ln>
            <a:noFill/>
          </a:ln>
        </p:spPr>
      </p:sp>
      <p:sp>
        <p:nvSpPr>
          <p:cNvPr id="2193" name="Google Shape;2193;p60"/>
          <p:cNvSpPr txBox="1">
            <a:spLocks noGrp="1"/>
          </p:cNvSpPr>
          <p:nvPr>
            <p:ph type="title" idx="3"/>
          </p:nvPr>
        </p:nvSpPr>
        <p:spPr>
          <a:xfrm>
            <a:off x="5356075" y="326850"/>
            <a:ext cx="33474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4" name="Google Shape;2194;p60"/>
          <p:cNvSpPr txBox="1">
            <a:spLocks noGrp="1"/>
          </p:cNvSpPr>
          <p:nvPr>
            <p:ph type="body" idx="1"/>
          </p:nvPr>
        </p:nvSpPr>
        <p:spPr>
          <a:xfrm>
            <a:off x="5458975" y="1273325"/>
            <a:ext cx="3054600" cy="35547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2195"/>
        <p:cNvGrpSpPr/>
        <p:nvPr/>
      </p:nvGrpSpPr>
      <p:grpSpPr>
        <a:xfrm>
          <a:off x="0" y="0"/>
          <a:ext cx="0" cy="0"/>
          <a:chOff x="0" y="0"/>
          <a:chExt cx="0" cy="0"/>
        </a:xfrm>
      </p:grpSpPr>
      <p:sp>
        <p:nvSpPr>
          <p:cNvPr id="2196" name="Google Shape;2196;p61"/>
          <p:cNvSpPr>
            <a:spLocks noGrp="1"/>
          </p:cNvSpPr>
          <p:nvPr>
            <p:ph type="pic" idx="2"/>
          </p:nvPr>
        </p:nvSpPr>
        <p:spPr>
          <a:xfrm>
            <a:off x="18450" y="-9225"/>
            <a:ext cx="9144000" cy="5143500"/>
          </a:xfrm>
          <a:prstGeom prst="rect">
            <a:avLst/>
          </a:prstGeom>
          <a:noFill/>
          <a:ln>
            <a:noFill/>
          </a:ln>
        </p:spPr>
      </p:sp>
      <p:sp>
        <p:nvSpPr>
          <p:cNvPr id="2197" name="Google Shape;2197;p61"/>
          <p:cNvSpPr txBox="1">
            <a:spLocks noGrp="1"/>
          </p:cNvSpPr>
          <p:nvPr>
            <p:ph type="title"/>
          </p:nvPr>
        </p:nvSpPr>
        <p:spPr>
          <a:xfrm>
            <a:off x="320050" y="315900"/>
            <a:ext cx="33339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8" name="Google Shape;2198;p61"/>
          <p:cNvSpPr txBox="1">
            <a:spLocks noGrp="1"/>
          </p:cNvSpPr>
          <p:nvPr>
            <p:ph type="body" idx="1"/>
          </p:nvPr>
        </p:nvSpPr>
        <p:spPr>
          <a:xfrm>
            <a:off x="420625" y="1254875"/>
            <a:ext cx="3043500" cy="35733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CUSTOM_18_1">
    <p:spTree>
      <p:nvGrpSpPr>
        <p:cNvPr id="1" name="Shape 26"/>
        <p:cNvGrpSpPr/>
        <p:nvPr/>
      </p:nvGrpSpPr>
      <p:grpSpPr>
        <a:xfrm>
          <a:off x="0" y="0"/>
          <a:ext cx="0" cy="0"/>
          <a:chOff x="0" y="0"/>
          <a:chExt cx="0" cy="0"/>
        </a:xfrm>
      </p:grpSpPr>
      <p:sp>
        <p:nvSpPr>
          <p:cNvPr id="27" name="Google Shape;27;p7"/>
          <p:cNvSpPr>
            <a:spLocks noGrp="1"/>
          </p:cNvSpPr>
          <p:nvPr>
            <p:ph type="pic" idx="2"/>
          </p:nvPr>
        </p:nvSpPr>
        <p:spPr>
          <a:xfrm>
            <a:off x="0" y="-9225"/>
            <a:ext cx="9144000" cy="3893700"/>
          </a:xfrm>
          <a:prstGeom prst="rect">
            <a:avLst/>
          </a:prstGeom>
          <a:noFill/>
          <a:ln>
            <a:noFill/>
          </a:ln>
        </p:spPr>
      </p:sp>
      <p:sp>
        <p:nvSpPr>
          <p:cNvPr id="28" name="Google Shape;28;p7"/>
          <p:cNvSpPr txBox="1">
            <a:spLocks noGrp="1"/>
          </p:cNvSpPr>
          <p:nvPr>
            <p:ph type="ctrTitle"/>
          </p:nvPr>
        </p:nvSpPr>
        <p:spPr>
          <a:xfrm>
            <a:off x="420625" y="994550"/>
            <a:ext cx="8411700" cy="23181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highlight>
                  <a:schemeClr val="lt1"/>
                </a:highlight>
              </a:defRPr>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9" name="Google Shape;29;p7"/>
          <p:cNvSpPr txBox="1">
            <a:spLocks noGrp="1"/>
          </p:cNvSpPr>
          <p:nvPr>
            <p:ph type="body" idx="1"/>
          </p:nvPr>
        </p:nvSpPr>
        <p:spPr>
          <a:xfrm>
            <a:off x="4197100" y="4253675"/>
            <a:ext cx="4608300" cy="574500"/>
          </a:xfrm>
          <a:prstGeom prst="rect">
            <a:avLst/>
          </a:prstGeom>
        </p:spPr>
        <p:txBody>
          <a:bodyPr spcFirstLastPara="1" wrap="square" lIns="0" tIns="0" rIns="0" bIns="0" anchor="t" anchorCtr="0">
            <a:spAutoFit/>
          </a:bodyPr>
          <a:lstStyle>
            <a:lvl1pPr marL="457200" lvl="0" indent="-304800" rtl="0">
              <a:lnSpc>
                <a:spcPct val="100000"/>
              </a:lnSpc>
              <a:spcBef>
                <a:spcPts val="0"/>
              </a:spcBef>
              <a:spcAft>
                <a:spcPts val="0"/>
              </a:spcAft>
              <a:buClr>
                <a:schemeClr val="dk1"/>
              </a:buClr>
              <a:buSzPts val="1200"/>
              <a:buChar char="●"/>
              <a:defRPr sz="1200" b="1">
                <a:solidFill>
                  <a:schemeClr val="dk1"/>
                </a:solidFill>
              </a:defRPr>
            </a:lvl1pPr>
            <a:lvl2pPr marL="914400" lvl="1" indent="-304800" rtl="0">
              <a:lnSpc>
                <a:spcPct val="100000"/>
              </a:lnSpc>
              <a:spcBef>
                <a:spcPts val="800"/>
              </a:spcBef>
              <a:spcAft>
                <a:spcPts val="0"/>
              </a:spcAft>
              <a:buClr>
                <a:schemeClr val="dk1"/>
              </a:buClr>
              <a:buSzPts val="1200"/>
              <a:buChar char="○"/>
              <a:defRPr sz="1200" b="1">
                <a:solidFill>
                  <a:schemeClr val="dk1"/>
                </a:solidFill>
              </a:defRPr>
            </a:lvl2pPr>
            <a:lvl3pPr marL="1371600" lvl="2" indent="-304800" rtl="0">
              <a:lnSpc>
                <a:spcPct val="100000"/>
              </a:lnSpc>
              <a:spcBef>
                <a:spcPts val="800"/>
              </a:spcBef>
              <a:spcAft>
                <a:spcPts val="0"/>
              </a:spcAft>
              <a:buClr>
                <a:schemeClr val="dk1"/>
              </a:buClr>
              <a:buSzPts val="1200"/>
              <a:buChar char="■"/>
              <a:defRPr sz="1200" b="1">
                <a:solidFill>
                  <a:schemeClr val="dk1"/>
                </a:solidFill>
              </a:defRPr>
            </a:lvl3pPr>
            <a:lvl4pPr marL="1828800" lvl="3" indent="-304800" rtl="0">
              <a:lnSpc>
                <a:spcPct val="100000"/>
              </a:lnSpc>
              <a:spcBef>
                <a:spcPts val="800"/>
              </a:spcBef>
              <a:spcAft>
                <a:spcPts val="0"/>
              </a:spcAft>
              <a:buClr>
                <a:schemeClr val="dk1"/>
              </a:buClr>
              <a:buSzPts val="1200"/>
              <a:buChar char="●"/>
              <a:defRPr sz="1200" b="1">
                <a:solidFill>
                  <a:schemeClr val="dk1"/>
                </a:solidFill>
              </a:defRPr>
            </a:lvl4pPr>
            <a:lvl5pPr marL="2286000" lvl="4" indent="-304800" rtl="0">
              <a:lnSpc>
                <a:spcPct val="100000"/>
              </a:lnSpc>
              <a:spcBef>
                <a:spcPts val="800"/>
              </a:spcBef>
              <a:spcAft>
                <a:spcPts val="0"/>
              </a:spcAft>
              <a:buClr>
                <a:schemeClr val="dk1"/>
              </a:buClr>
              <a:buSzPts val="1200"/>
              <a:buChar char="○"/>
              <a:defRPr sz="1200" b="1">
                <a:solidFill>
                  <a:schemeClr val="dk1"/>
                </a:solidFill>
              </a:defRPr>
            </a:lvl5pPr>
            <a:lvl6pPr marL="2743200" lvl="5" indent="-304800" rtl="0">
              <a:lnSpc>
                <a:spcPct val="100000"/>
              </a:lnSpc>
              <a:spcBef>
                <a:spcPts val="800"/>
              </a:spcBef>
              <a:spcAft>
                <a:spcPts val="0"/>
              </a:spcAft>
              <a:buClr>
                <a:schemeClr val="dk1"/>
              </a:buClr>
              <a:buSzPts val="1200"/>
              <a:buChar char="■"/>
              <a:defRPr sz="1200" b="1">
                <a:solidFill>
                  <a:schemeClr val="dk1"/>
                </a:solidFill>
              </a:defRPr>
            </a:lvl6pPr>
            <a:lvl7pPr marL="3200400" lvl="6" indent="-304800" rtl="0">
              <a:lnSpc>
                <a:spcPct val="100000"/>
              </a:lnSpc>
              <a:spcBef>
                <a:spcPts val="800"/>
              </a:spcBef>
              <a:spcAft>
                <a:spcPts val="0"/>
              </a:spcAft>
              <a:buClr>
                <a:schemeClr val="dk1"/>
              </a:buClr>
              <a:buSzPts val="1200"/>
              <a:buChar char="●"/>
              <a:defRPr sz="1200" b="1">
                <a:solidFill>
                  <a:schemeClr val="dk1"/>
                </a:solidFill>
              </a:defRPr>
            </a:lvl7pPr>
            <a:lvl8pPr marL="3657600" lvl="7" indent="-304800" rtl="0">
              <a:lnSpc>
                <a:spcPct val="100000"/>
              </a:lnSpc>
              <a:spcBef>
                <a:spcPts val="800"/>
              </a:spcBef>
              <a:spcAft>
                <a:spcPts val="0"/>
              </a:spcAft>
              <a:buClr>
                <a:schemeClr val="dk1"/>
              </a:buClr>
              <a:buSzPts val="1200"/>
              <a:buChar char="○"/>
              <a:defRPr sz="1200" b="1">
                <a:solidFill>
                  <a:schemeClr val="dk1"/>
                </a:solidFill>
              </a:defRPr>
            </a:lvl8pPr>
            <a:lvl9pPr marL="4114800" lvl="8" indent="-304800" rtl="0">
              <a:lnSpc>
                <a:spcPct val="100000"/>
              </a:lnSpc>
              <a:spcBef>
                <a:spcPts val="800"/>
              </a:spcBef>
              <a:spcAft>
                <a:spcPts val="800"/>
              </a:spcAft>
              <a:buClr>
                <a:schemeClr val="dk1"/>
              </a:buClr>
              <a:buSzPts val="1200"/>
              <a:buChar char="■"/>
              <a:defRPr sz="1200" b="1">
                <a:solidFill>
                  <a:schemeClr val="dk1"/>
                </a:solidFill>
              </a:defRPr>
            </a:lvl9pPr>
          </a:lstStyle>
          <a:p>
            <a:endParaRPr/>
          </a:p>
        </p:txBody>
      </p:sp>
      <p:pic>
        <p:nvPicPr>
          <p:cNvPr id="30" name="Google Shape;30;p7"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2199"/>
        <p:cNvGrpSpPr/>
        <p:nvPr/>
      </p:nvGrpSpPr>
      <p:grpSpPr>
        <a:xfrm>
          <a:off x="0" y="0"/>
          <a:ext cx="0" cy="0"/>
          <a:chOff x="0" y="0"/>
          <a:chExt cx="0" cy="0"/>
        </a:xfrm>
      </p:grpSpPr>
      <p:sp>
        <p:nvSpPr>
          <p:cNvPr id="2200" name="Google Shape;2200;p62"/>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2"/>
          <p:cNvSpPr txBox="1">
            <a:spLocks noGrp="1"/>
          </p:cNvSpPr>
          <p:nvPr>
            <p:ph type="title"/>
          </p:nvPr>
        </p:nvSpPr>
        <p:spPr>
          <a:xfrm>
            <a:off x="426725" y="881335"/>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02" name="Google Shape;2202;p62"/>
          <p:cNvSpPr txBox="1">
            <a:spLocks noGrp="1"/>
          </p:cNvSpPr>
          <p:nvPr>
            <p:ph type="body" idx="1"/>
          </p:nvPr>
        </p:nvSpPr>
        <p:spPr>
          <a:xfrm>
            <a:off x="417650" y="1642701"/>
            <a:ext cx="3669600" cy="299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03" name="Google Shape;2203;p62"/>
          <p:cNvSpPr>
            <a:spLocks noGrp="1"/>
          </p:cNvSpPr>
          <p:nvPr>
            <p:ph type="pic" idx="2"/>
          </p:nvPr>
        </p:nvSpPr>
        <p:spPr>
          <a:xfrm>
            <a:off x="7452350" y="530400"/>
            <a:ext cx="1353000" cy="4108500"/>
          </a:xfrm>
          <a:prstGeom prst="rect">
            <a:avLst/>
          </a:prstGeom>
          <a:noFill/>
          <a:ln>
            <a:noFill/>
          </a:ln>
        </p:spPr>
      </p:sp>
      <p:sp>
        <p:nvSpPr>
          <p:cNvPr id="2204" name="Google Shape;2204;p62"/>
          <p:cNvSpPr>
            <a:spLocks noGrp="1"/>
          </p:cNvSpPr>
          <p:nvPr>
            <p:ph type="pic" idx="3"/>
          </p:nvPr>
        </p:nvSpPr>
        <p:spPr>
          <a:xfrm>
            <a:off x="4617725" y="530400"/>
            <a:ext cx="2782500" cy="1997700"/>
          </a:xfrm>
          <a:prstGeom prst="rect">
            <a:avLst/>
          </a:prstGeom>
          <a:noFill/>
          <a:ln>
            <a:noFill/>
          </a:ln>
        </p:spPr>
      </p:sp>
      <p:sp>
        <p:nvSpPr>
          <p:cNvPr id="2205" name="Google Shape;2205;p62"/>
          <p:cNvSpPr>
            <a:spLocks noGrp="1"/>
          </p:cNvSpPr>
          <p:nvPr>
            <p:ph type="pic" idx="4"/>
          </p:nvPr>
        </p:nvSpPr>
        <p:spPr>
          <a:xfrm>
            <a:off x="4617725" y="2599800"/>
            <a:ext cx="2782500" cy="2039100"/>
          </a:xfrm>
          <a:prstGeom prst="rect">
            <a:avLst/>
          </a:prstGeom>
          <a:noFill/>
          <a:ln>
            <a:noFill/>
          </a:ln>
        </p:spPr>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2206"/>
        <p:cNvGrpSpPr/>
        <p:nvPr/>
      </p:nvGrpSpPr>
      <p:grpSpPr>
        <a:xfrm>
          <a:off x="0" y="0"/>
          <a:ext cx="0" cy="0"/>
          <a:chOff x="0" y="0"/>
          <a:chExt cx="0" cy="0"/>
        </a:xfrm>
      </p:grpSpPr>
      <p:pic>
        <p:nvPicPr>
          <p:cNvPr id="2207" name="Google Shape;2207;p63"/>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2208" name="Google Shape;2208;p63"/>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3"/>
          <p:cNvSpPr txBox="1">
            <a:spLocks noGrp="1"/>
          </p:cNvSpPr>
          <p:nvPr>
            <p:ph type="title"/>
          </p:nvPr>
        </p:nvSpPr>
        <p:spPr>
          <a:xfrm>
            <a:off x="426725" y="1144150"/>
            <a:ext cx="2508600" cy="5409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10" name="Google Shape;2210;p63"/>
          <p:cNvSpPr txBox="1">
            <a:spLocks noGrp="1"/>
          </p:cNvSpPr>
          <p:nvPr>
            <p:ph type="body" idx="1"/>
          </p:nvPr>
        </p:nvSpPr>
        <p:spPr>
          <a:xfrm>
            <a:off x="417650" y="1873100"/>
            <a:ext cx="2517600" cy="19422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11" name="Google Shape;2211;p63"/>
          <p:cNvSpPr>
            <a:spLocks noGrp="1"/>
          </p:cNvSpPr>
          <p:nvPr>
            <p:ph type="pic" idx="2"/>
          </p:nvPr>
        </p:nvSpPr>
        <p:spPr>
          <a:xfrm>
            <a:off x="7675230" y="1144150"/>
            <a:ext cx="1472100" cy="2518800"/>
          </a:xfrm>
          <a:prstGeom prst="rect">
            <a:avLst/>
          </a:prstGeom>
          <a:noFill/>
          <a:ln>
            <a:noFill/>
          </a:ln>
        </p:spPr>
      </p:sp>
      <p:sp>
        <p:nvSpPr>
          <p:cNvPr id="2212" name="Google Shape;2212;p63"/>
          <p:cNvSpPr>
            <a:spLocks noGrp="1"/>
          </p:cNvSpPr>
          <p:nvPr>
            <p:ph type="pic" idx="3"/>
          </p:nvPr>
        </p:nvSpPr>
        <p:spPr>
          <a:xfrm>
            <a:off x="6201934" y="1144150"/>
            <a:ext cx="1472100" cy="2518800"/>
          </a:xfrm>
          <a:prstGeom prst="rect">
            <a:avLst/>
          </a:prstGeom>
          <a:noFill/>
          <a:ln>
            <a:noFill/>
          </a:ln>
        </p:spPr>
      </p:sp>
      <p:sp>
        <p:nvSpPr>
          <p:cNvPr id="2213" name="Google Shape;2213;p63"/>
          <p:cNvSpPr>
            <a:spLocks noGrp="1"/>
          </p:cNvSpPr>
          <p:nvPr>
            <p:ph type="pic" idx="4"/>
          </p:nvPr>
        </p:nvSpPr>
        <p:spPr>
          <a:xfrm>
            <a:off x="4728604" y="1144150"/>
            <a:ext cx="1472100" cy="2518800"/>
          </a:xfrm>
          <a:prstGeom prst="rect">
            <a:avLst/>
          </a:prstGeom>
          <a:noFill/>
          <a:ln>
            <a:noFill/>
          </a:ln>
        </p:spPr>
      </p:sp>
      <p:sp>
        <p:nvSpPr>
          <p:cNvPr id="2214" name="Google Shape;2214;p63"/>
          <p:cNvSpPr>
            <a:spLocks noGrp="1"/>
          </p:cNvSpPr>
          <p:nvPr>
            <p:ph type="pic" idx="5"/>
          </p:nvPr>
        </p:nvSpPr>
        <p:spPr>
          <a:xfrm>
            <a:off x="3255275" y="1144150"/>
            <a:ext cx="1472100" cy="2518800"/>
          </a:xfrm>
          <a:prstGeom prst="rect">
            <a:avLst/>
          </a:prstGeom>
          <a:noFill/>
          <a:ln>
            <a:noFill/>
          </a:ln>
        </p:spPr>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2215"/>
        <p:cNvGrpSpPr/>
        <p:nvPr/>
      </p:nvGrpSpPr>
      <p:grpSpPr>
        <a:xfrm>
          <a:off x="0" y="0"/>
          <a:ext cx="0" cy="0"/>
          <a:chOff x="0" y="0"/>
          <a:chExt cx="0" cy="0"/>
        </a:xfrm>
      </p:grpSpPr>
      <p:sp>
        <p:nvSpPr>
          <p:cNvPr id="2216" name="Google Shape;2216;p64"/>
          <p:cNvSpPr txBox="1">
            <a:spLocks noGrp="1"/>
          </p:cNvSpPr>
          <p:nvPr>
            <p:ph type="body" idx="1"/>
          </p:nvPr>
        </p:nvSpPr>
        <p:spPr>
          <a:xfrm>
            <a:off x="420625" y="1301025"/>
            <a:ext cx="3355800" cy="1260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217" name="Google Shape;2217;p64"/>
          <p:cNvSpPr txBox="1">
            <a:spLocks noGrp="1"/>
          </p:cNvSpPr>
          <p:nvPr>
            <p:ph type="title"/>
          </p:nvPr>
        </p:nvSpPr>
        <p:spPr>
          <a:xfrm>
            <a:off x="424925" y="511525"/>
            <a:ext cx="3355800" cy="3726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18" name="Google Shape;2218;p64"/>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219" name="Google Shape;2219;p64"/>
          <p:cNvSpPr>
            <a:spLocks noGrp="1"/>
          </p:cNvSpPr>
          <p:nvPr>
            <p:ph type="pic" idx="2"/>
          </p:nvPr>
        </p:nvSpPr>
        <p:spPr>
          <a:xfrm>
            <a:off x="4197100" y="-18450"/>
            <a:ext cx="4947000" cy="2587800"/>
          </a:xfrm>
          <a:prstGeom prst="rect">
            <a:avLst/>
          </a:prstGeom>
          <a:noFill/>
          <a:ln>
            <a:noFill/>
          </a:ln>
        </p:spPr>
      </p:sp>
      <p:sp>
        <p:nvSpPr>
          <p:cNvPr id="2220" name="Google Shape;2220;p64"/>
          <p:cNvSpPr txBox="1">
            <a:spLocks noGrp="1"/>
          </p:cNvSpPr>
          <p:nvPr>
            <p:ph type="subTitle" idx="3"/>
          </p:nvPr>
        </p:nvSpPr>
        <p:spPr>
          <a:xfrm>
            <a:off x="738175"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1" name="Google Shape;2221;p64"/>
          <p:cNvSpPr txBox="1">
            <a:spLocks noGrp="1"/>
          </p:cNvSpPr>
          <p:nvPr>
            <p:ph type="body" idx="4"/>
          </p:nvPr>
        </p:nvSpPr>
        <p:spPr>
          <a:xfrm>
            <a:off x="738175"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22" name="Google Shape;2222;p64"/>
          <p:cNvSpPr txBox="1">
            <a:spLocks noGrp="1"/>
          </p:cNvSpPr>
          <p:nvPr>
            <p:ph type="body" idx="5"/>
          </p:nvPr>
        </p:nvSpPr>
        <p:spPr>
          <a:xfrm>
            <a:off x="738175"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23" name="Google Shape;2223;p64"/>
          <p:cNvSpPr txBox="1">
            <a:spLocks noGrp="1"/>
          </p:cNvSpPr>
          <p:nvPr>
            <p:ph type="subTitle" idx="6"/>
          </p:nvPr>
        </p:nvSpPr>
        <p:spPr>
          <a:xfrm>
            <a:off x="6611100"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4" name="Google Shape;2224;p64"/>
          <p:cNvSpPr txBox="1">
            <a:spLocks noGrp="1"/>
          </p:cNvSpPr>
          <p:nvPr>
            <p:ph type="body" idx="7"/>
          </p:nvPr>
        </p:nvSpPr>
        <p:spPr>
          <a:xfrm>
            <a:off x="6611100"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25" name="Google Shape;2225;p64"/>
          <p:cNvSpPr txBox="1">
            <a:spLocks noGrp="1"/>
          </p:cNvSpPr>
          <p:nvPr>
            <p:ph type="body" idx="8"/>
          </p:nvPr>
        </p:nvSpPr>
        <p:spPr>
          <a:xfrm>
            <a:off x="6611100"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26" name="Google Shape;2226;p64"/>
          <p:cNvSpPr txBox="1">
            <a:spLocks noGrp="1"/>
          </p:cNvSpPr>
          <p:nvPr>
            <p:ph type="subTitle" idx="9"/>
          </p:nvPr>
        </p:nvSpPr>
        <p:spPr>
          <a:xfrm>
            <a:off x="3674613"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7" name="Google Shape;2227;p64"/>
          <p:cNvSpPr txBox="1">
            <a:spLocks noGrp="1"/>
          </p:cNvSpPr>
          <p:nvPr>
            <p:ph type="body" idx="13"/>
          </p:nvPr>
        </p:nvSpPr>
        <p:spPr>
          <a:xfrm>
            <a:off x="3674613" y="3519658"/>
            <a:ext cx="1355700" cy="2490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355600" rtl="0">
              <a:lnSpc>
                <a:spcPct val="100000"/>
              </a:lnSpc>
              <a:spcBef>
                <a:spcPts val="800"/>
              </a:spcBef>
              <a:spcAft>
                <a:spcPts val="0"/>
              </a:spcAft>
              <a:buSzPts val="2000"/>
              <a:buChar char="○"/>
              <a:defRPr/>
            </a:lvl2pPr>
            <a:lvl3pPr marL="1371600" lvl="2" indent="-355600" rtl="0">
              <a:lnSpc>
                <a:spcPct val="100000"/>
              </a:lnSpc>
              <a:spcBef>
                <a:spcPts val="800"/>
              </a:spcBef>
              <a:spcAft>
                <a:spcPts val="0"/>
              </a:spcAft>
              <a:buSzPts val="2000"/>
              <a:buChar char="■"/>
              <a:defRPr/>
            </a:lvl3pPr>
            <a:lvl4pPr marL="1828800" lvl="3" indent="-355600" rtl="0">
              <a:lnSpc>
                <a:spcPct val="100000"/>
              </a:lnSpc>
              <a:spcBef>
                <a:spcPts val="800"/>
              </a:spcBef>
              <a:spcAft>
                <a:spcPts val="0"/>
              </a:spcAft>
              <a:buSzPts val="2000"/>
              <a:buChar char="●"/>
              <a:defRPr/>
            </a:lvl4pPr>
            <a:lvl5pPr marL="2286000" lvl="4" indent="-355600" rtl="0">
              <a:lnSpc>
                <a:spcPct val="100000"/>
              </a:lnSpc>
              <a:spcBef>
                <a:spcPts val="800"/>
              </a:spcBef>
              <a:spcAft>
                <a:spcPts val="0"/>
              </a:spcAft>
              <a:buSzPts val="2000"/>
              <a:buChar char="○"/>
              <a:defRPr/>
            </a:lvl5pPr>
            <a:lvl6pPr marL="2743200" lvl="5" indent="-355600" rtl="0">
              <a:lnSpc>
                <a:spcPct val="100000"/>
              </a:lnSpc>
              <a:spcBef>
                <a:spcPts val="800"/>
              </a:spcBef>
              <a:spcAft>
                <a:spcPts val="0"/>
              </a:spcAft>
              <a:buSzPts val="2000"/>
              <a:buChar char="■"/>
              <a:defRPr/>
            </a:lvl6pPr>
            <a:lvl7pPr marL="3200400" lvl="6" indent="-355600" rtl="0">
              <a:lnSpc>
                <a:spcPct val="100000"/>
              </a:lnSpc>
              <a:spcBef>
                <a:spcPts val="800"/>
              </a:spcBef>
              <a:spcAft>
                <a:spcPts val="0"/>
              </a:spcAft>
              <a:buSzPts val="2000"/>
              <a:buChar char="●"/>
              <a:defRPr/>
            </a:lvl7pPr>
            <a:lvl8pPr marL="3657600" lvl="7" indent="-355600" rtl="0">
              <a:lnSpc>
                <a:spcPct val="100000"/>
              </a:lnSpc>
              <a:spcBef>
                <a:spcPts val="800"/>
              </a:spcBef>
              <a:spcAft>
                <a:spcPts val="0"/>
              </a:spcAft>
              <a:buSzPts val="2000"/>
              <a:buChar char="○"/>
              <a:defRPr/>
            </a:lvl8pPr>
            <a:lvl9pPr marL="4114800" lvl="8" indent="-355600" rtl="0">
              <a:lnSpc>
                <a:spcPct val="100000"/>
              </a:lnSpc>
              <a:spcBef>
                <a:spcPts val="800"/>
              </a:spcBef>
              <a:spcAft>
                <a:spcPts val="800"/>
              </a:spcAft>
              <a:buSzPts val="2000"/>
              <a:buChar char="■"/>
              <a:defRPr/>
            </a:lvl9pPr>
          </a:lstStyle>
          <a:p>
            <a:endParaRPr/>
          </a:p>
        </p:txBody>
      </p:sp>
      <p:sp>
        <p:nvSpPr>
          <p:cNvPr id="2228" name="Google Shape;2228;p64"/>
          <p:cNvSpPr txBox="1">
            <a:spLocks noGrp="1"/>
          </p:cNvSpPr>
          <p:nvPr>
            <p:ph type="body" idx="14"/>
          </p:nvPr>
        </p:nvSpPr>
        <p:spPr>
          <a:xfrm>
            <a:off x="3674613" y="3884575"/>
            <a:ext cx="1355700" cy="9435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279400" rtl="0">
              <a:spcBef>
                <a:spcPts val="400"/>
              </a:spcBef>
              <a:spcAft>
                <a:spcPts val="0"/>
              </a:spcAft>
              <a:buSzPts val="800"/>
              <a:buChar char="○"/>
              <a:defRPr sz="800"/>
            </a:lvl2pPr>
            <a:lvl3pPr marL="1371600" lvl="2" indent="-279400" rtl="0">
              <a:spcBef>
                <a:spcPts val="400"/>
              </a:spcBef>
              <a:spcAft>
                <a:spcPts val="0"/>
              </a:spcAft>
              <a:buSzPts val="800"/>
              <a:buChar char="■"/>
              <a:defRPr sz="800"/>
            </a:lvl3pPr>
            <a:lvl4pPr marL="1828800" lvl="3" indent="-279400" rtl="0">
              <a:spcBef>
                <a:spcPts val="400"/>
              </a:spcBef>
              <a:spcAft>
                <a:spcPts val="0"/>
              </a:spcAft>
              <a:buSzPts val="800"/>
              <a:buChar char="●"/>
              <a:defRPr sz="800"/>
            </a:lvl4pPr>
            <a:lvl5pPr marL="2286000" lvl="4" indent="-279400" rtl="0">
              <a:spcBef>
                <a:spcPts val="400"/>
              </a:spcBef>
              <a:spcAft>
                <a:spcPts val="0"/>
              </a:spcAft>
              <a:buSzPts val="800"/>
              <a:buChar char="○"/>
              <a:defRPr sz="800"/>
            </a:lvl5pPr>
            <a:lvl6pPr marL="2743200" lvl="5" indent="-279400" rtl="0">
              <a:spcBef>
                <a:spcPts val="400"/>
              </a:spcBef>
              <a:spcAft>
                <a:spcPts val="0"/>
              </a:spcAft>
              <a:buSzPts val="800"/>
              <a:buChar char="■"/>
              <a:defRPr sz="800"/>
            </a:lvl6pPr>
            <a:lvl7pPr marL="3200400" lvl="6" indent="-279400" rtl="0">
              <a:spcBef>
                <a:spcPts val="400"/>
              </a:spcBef>
              <a:spcAft>
                <a:spcPts val="0"/>
              </a:spcAft>
              <a:buSzPts val="800"/>
              <a:buChar char="●"/>
              <a:defRPr sz="800"/>
            </a:lvl7pPr>
            <a:lvl8pPr marL="3657600" lvl="7" indent="-279400" rtl="0">
              <a:spcBef>
                <a:spcPts val="400"/>
              </a:spcBef>
              <a:spcAft>
                <a:spcPts val="0"/>
              </a:spcAft>
              <a:buSzPts val="800"/>
              <a:buChar char="○"/>
              <a:defRPr sz="800"/>
            </a:lvl8pPr>
            <a:lvl9pPr marL="4114800" lvl="8" indent="-279400" rtl="0">
              <a:spcBef>
                <a:spcPts val="400"/>
              </a:spcBef>
              <a:spcAft>
                <a:spcPts val="400"/>
              </a:spcAft>
              <a:buSzPts val="800"/>
              <a:buChar char="■"/>
              <a:defRPr sz="800"/>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2229"/>
        <p:cNvGrpSpPr/>
        <p:nvPr/>
      </p:nvGrpSpPr>
      <p:grpSpPr>
        <a:xfrm>
          <a:off x="0" y="0"/>
          <a:ext cx="0" cy="0"/>
          <a:chOff x="0" y="0"/>
          <a:chExt cx="0" cy="0"/>
        </a:xfrm>
      </p:grpSpPr>
      <p:sp>
        <p:nvSpPr>
          <p:cNvPr id="2230" name="Google Shape;2230;p65"/>
          <p:cNvSpPr>
            <a:spLocks noGrp="1"/>
          </p:cNvSpPr>
          <p:nvPr>
            <p:ph type="pic" idx="2"/>
          </p:nvPr>
        </p:nvSpPr>
        <p:spPr>
          <a:xfrm>
            <a:off x="18450" y="-9225"/>
            <a:ext cx="9144000" cy="5143500"/>
          </a:xfrm>
          <a:prstGeom prst="rect">
            <a:avLst/>
          </a:prstGeom>
          <a:noFill/>
          <a:ln>
            <a:noFill/>
          </a:ln>
        </p:spPr>
      </p:sp>
      <p:sp>
        <p:nvSpPr>
          <p:cNvPr id="2231" name="Google Shape;2231;p65"/>
          <p:cNvSpPr txBox="1">
            <a:spLocks noGrp="1"/>
          </p:cNvSpPr>
          <p:nvPr>
            <p:ph type="title"/>
          </p:nvPr>
        </p:nvSpPr>
        <p:spPr>
          <a:xfrm>
            <a:off x="0" y="-9225"/>
            <a:ext cx="9022200" cy="5152800"/>
          </a:xfrm>
          <a:prstGeom prst="rect">
            <a:avLst/>
          </a:prstGeom>
          <a:solidFill>
            <a:srgbClr val="191919">
              <a:alpha val="74300"/>
            </a:srgbClr>
          </a:solidFill>
        </p:spPr>
        <p:txBody>
          <a:bodyPr spcFirstLastPara="1" wrap="square" lIns="411475" tIns="320025" rIns="91425" bIns="182875"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232" name="Google Shape;2232;p65"/>
          <p:cNvSpPr txBox="1">
            <a:spLocks noGrp="1"/>
          </p:cNvSpPr>
          <p:nvPr>
            <p:ph type="body" idx="1"/>
          </p:nvPr>
        </p:nvSpPr>
        <p:spPr>
          <a:xfrm>
            <a:off x="420625" y="14855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33" name="Google Shape;2233;p65"/>
          <p:cNvSpPr txBox="1">
            <a:spLocks noGrp="1"/>
          </p:cNvSpPr>
          <p:nvPr>
            <p:ph type="body" idx="3"/>
          </p:nvPr>
        </p:nvSpPr>
        <p:spPr>
          <a:xfrm>
            <a:off x="420625" y="22350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
        <p:nvSpPr>
          <p:cNvPr id="2234" name="Google Shape;2234;p65"/>
          <p:cNvSpPr txBox="1">
            <a:spLocks noGrp="1"/>
          </p:cNvSpPr>
          <p:nvPr>
            <p:ph type="body" idx="4"/>
          </p:nvPr>
        </p:nvSpPr>
        <p:spPr>
          <a:xfrm>
            <a:off x="420625" y="30931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35" name="Google Shape;2235;p65"/>
          <p:cNvSpPr txBox="1">
            <a:spLocks noGrp="1"/>
          </p:cNvSpPr>
          <p:nvPr>
            <p:ph type="body" idx="5"/>
          </p:nvPr>
        </p:nvSpPr>
        <p:spPr>
          <a:xfrm>
            <a:off x="420625" y="38426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2236"/>
        <p:cNvGrpSpPr/>
        <p:nvPr/>
      </p:nvGrpSpPr>
      <p:grpSpPr>
        <a:xfrm>
          <a:off x="0" y="0"/>
          <a:ext cx="0" cy="0"/>
          <a:chOff x="0" y="0"/>
          <a:chExt cx="0" cy="0"/>
        </a:xfrm>
      </p:grpSpPr>
      <p:sp>
        <p:nvSpPr>
          <p:cNvPr id="2237" name="Google Shape;2237;p66"/>
          <p:cNvSpPr>
            <a:spLocks noGrp="1"/>
          </p:cNvSpPr>
          <p:nvPr>
            <p:ph type="pic" idx="2"/>
          </p:nvPr>
        </p:nvSpPr>
        <p:spPr>
          <a:xfrm>
            <a:off x="424902" y="1331576"/>
            <a:ext cx="1586700" cy="1586700"/>
          </a:xfrm>
          <a:prstGeom prst="ellipse">
            <a:avLst/>
          </a:prstGeom>
          <a:noFill/>
          <a:ln>
            <a:noFill/>
          </a:ln>
        </p:spPr>
      </p:sp>
      <p:sp>
        <p:nvSpPr>
          <p:cNvPr id="2238" name="Google Shape;2238;p66"/>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239" name="Google Shape;2239;p66"/>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240" name="Google Shape;2240;p66"/>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1" name="Google Shape;2241;p66"/>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2" name="Google Shape;2242;p66"/>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3" name="Google Shape;2243;p66"/>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4" name="Google Shape;2244;p66"/>
          <p:cNvSpPr>
            <a:spLocks noGrp="1"/>
          </p:cNvSpPr>
          <p:nvPr>
            <p:ph type="pic" idx="7"/>
          </p:nvPr>
        </p:nvSpPr>
        <p:spPr>
          <a:xfrm>
            <a:off x="2514602" y="1331576"/>
            <a:ext cx="1586700" cy="1586700"/>
          </a:xfrm>
          <a:prstGeom prst="ellipse">
            <a:avLst/>
          </a:prstGeom>
          <a:noFill/>
          <a:ln>
            <a:noFill/>
          </a:ln>
        </p:spPr>
      </p:sp>
      <p:sp>
        <p:nvSpPr>
          <p:cNvPr id="2245" name="Google Shape;2245;p66"/>
          <p:cNvSpPr>
            <a:spLocks noGrp="1"/>
          </p:cNvSpPr>
          <p:nvPr>
            <p:ph type="pic" idx="8"/>
          </p:nvPr>
        </p:nvSpPr>
        <p:spPr>
          <a:xfrm>
            <a:off x="4796427" y="1331576"/>
            <a:ext cx="1586700" cy="1586700"/>
          </a:xfrm>
          <a:prstGeom prst="ellipse">
            <a:avLst/>
          </a:prstGeom>
          <a:noFill/>
          <a:ln>
            <a:noFill/>
          </a:ln>
        </p:spPr>
      </p:sp>
      <p:sp>
        <p:nvSpPr>
          <p:cNvPr id="2246" name="Google Shape;2246;p66"/>
          <p:cNvSpPr>
            <a:spLocks noGrp="1"/>
          </p:cNvSpPr>
          <p:nvPr>
            <p:ph type="pic" idx="9"/>
          </p:nvPr>
        </p:nvSpPr>
        <p:spPr>
          <a:xfrm>
            <a:off x="7015277" y="1331576"/>
            <a:ext cx="1586700" cy="1586700"/>
          </a:xfrm>
          <a:prstGeom prst="ellipse">
            <a:avLst/>
          </a:prstGeom>
          <a:noFill/>
          <a:ln>
            <a:noFill/>
          </a:ln>
        </p:spPr>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2247"/>
        <p:cNvGrpSpPr/>
        <p:nvPr/>
      </p:nvGrpSpPr>
      <p:grpSpPr>
        <a:xfrm>
          <a:off x="0" y="0"/>
          <a:ext cx="0" cy="0"/>
          <a:chOff x="0" y="0"/>
          <a:chExt cx="0" cy="0"/>
        </a:xfrm>
      </p:grpSpPr>
      <p:sp>
        <p:nvSpPr>
          <p:cNvPr id="2248" name="Google Shape;2248;p67"/>
          <p:cNvSpPr txBox="1">
            <a:spLocks noGrp="1"/>
          </p:cNvSpPr>
          <p:nvPr>
            <p:ph type="body" idx="1"/>
          </p:nvPr>
        </p:nvSpPr>
        <p:spPr>
          <a:xfrm>
            <a:off x="837877" y="999463"/>
            <a:ext cx="4454100" cy="544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49" name="Google Shape;2249;p67"/>
          <p:cNvSpPr>
            <a:spLocks noGrp="1"/>
          </p:cNvSpPr>
          <p:nvPr>
            <p:ph type="pic" idx="2"/>
          </p:nvPr>
        </p:nvSpPr>
        <p:spPr>
          <a:xfrm>
            <a:off x="846834" y="1795838"/>
            <a:ext cx="1268400" cy="1268400"/>
          </a:xfrm>
          <a:prstGeom prst="ellipse">
            <a:avLst/>
          </a:prstGeom>
          <a:solidFill>
            <a:srgbClr val="BFBFBF"/>
          </a:solidFill>
          <a:ln>
            <a:noFill/>
          </a:ln>
        </p:spPr>
      </p:sp>
      <p:sp>
        <p:nvSpPr>
          <p:cNvPr id="2250" name="Google Shape;2250;p67"/>
          <p:cNvSpPr>
            <a:spLocks noGrp="1"/>
          </p:cNvSpPr>
          <p:nvPr>
            <p:ph type="pic" idx="3"/>
          </p:nvPr>
        </p:nvSpPr>
        <p:spPr>
          <a:xfrm>
            <a:off x="2991172" y="1795838"/>
            <a:ext cx="1268400" cy="1268400"/>
          </a:xfrm>
          <a:prstGeom prst="ellipse">
            <a:avLst/>
          </a:prstGeom>
          <a:solidFill>
            <a:srgbClr val="BFBFBF"/>
          </a:solidFill>
          <a:ln>
            <a:noFill/>
          </a:ln>
        </p:spPr>
      </p:sp>
      <p:sp>
        <p:nvSpPr>
          <p:cNvPr id="2251" name="Google Shape;2251;p67"/>
          <p:cNvSpPr>
            <a:spLocks noGrp="1"/>
          </p:cNvSpPr>
          <p:nvPr>
            <p:ph type="pic" idx="4"/>
          </p:nvPr>
        </p:nvSpPr>
        <p:spPr>
          <a:xfrm>
            <a:off x="5135511" y="1795838"/>
            <a:ext cx="1268400" cy="1268400"/>
          </a:xfrm>
          <a:prstGeom prst="ellipse">
            <a:avLst/>
          </a:prstGeom>
          <a:solidFill>
            <a:srgbClr val="BFBFBF"/>
          </a:solidFill>
          <a:ln>
            <a:noFill/>
          </a:ln>
        </p:spPr>
      </p:sp>
      <p:sp>
        <p:nvSpPr>
          <p:cNvPr id="2252" name="Google Shape;2252;p67"/>
          <p:cNvSpPr>
            <a:spLocks noGrp="1"/>
          </p:cNvSpPr>
          <p:nvPr>
            <p:ph type="pic" idx="5"/>
          </p:nvPr>
        </p:nvSpPr>
        <p:spPr>
          <a:xfrm>
            <a:off x="7279850" y="1795838"/>
            <a:ext cx="1268400" cy="1268400"/>
          </a:xfrm>
          <a:prstGeom prst="ellipse">
            <a:avLst/>
          </a:prstGeom>
          <a:solidFill>
            <a:srgbClr val="BFBFBF"/>
          </a:solidFill>
          <a:ln>
            <a:noFill/>
          </a:ln>
        </p:spPr>
      </p:sp>
      <p:sp>
        <p:nvSpPr>
          <p:cNvPr id="2253" name="Google Shape;2253;p67"/>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254" name="Google Shape;2254;p67"/>
          <p:cNvSpPr txBox="1">
            <a:spLocks noGrp="1"/>
          </p:cNvSpPr>
          <p:nvPr>
            <p:ph type="body" idx="6"/>
          </p:nvPr>
        </p:nvSpPr>
        <p:spPr>
          <a:xfrm>
            <a:off x="84684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5" name="Google Shape;2255;p67"/>
          <p:cNvSpPr txBox="1">
            <a:spLocks noGrp="1"/>
          </p:cNvSpPr>
          <p:nvPr>
            <p:ph type="title"/>
          </p:nvPr>
        </p:nvSpPr>
        <p:spPr>
          <a:xfrm>
            <a:off x="841250" y="615400"/>
            <a:ext cx="7964400" cy="372600"/>
          </a:xfrm>
          <a:prstGeom prst="rect">
            <a:avLst/>
          </a:prstGeom>
        </p:spPr>
        <p:txBody>
          <a:bodyPr spcFirstLastPara="1" wrap="square" lIns="0" tIns="0" rIns="0" bIns="0" anchor="t" anchorCtr="0">
            <a:sp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56" name="Google Shape;2256;p67"/>
          <p:cNvSpPr txBox="1">
            <a:spLocks noGrp="1"/>
          </p:cNvSpPr>
          <p:nvPr>
            <p:ph type="body" idx="7"/>
          </p:nvPr>
        </p:nvSpPr>
        <p:spPr>
          <a:xfrm>
            <a:off x="299117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7" name="Google Shape;2257;p67"/>
          <p:cNvSpPr txBox="1">
            <a:spLocks noGrp="1"/>
          </p:cNvSpPr>
          <p:nvPr>
            <p:ph type="body" idx="8"/>
          </p:nvPr>
        </p:nvSpPr>
        <p:spPr>
          <a:xfrm>
            <a:off x="5135511"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8" name="Google Shape;2258;p67"/>
          <p:cNvSpPr txBox="1">
            <a:spLocks noGrp="1"/>
          </p:cNvSpPr>
          <p:nvPr>
            <p:ph type="body" idx="9"/>
          </p:nvPr>
        </p:nvSpPr>
        <p:spPr>
          <a:xfrm>
            <a:off x="7279826"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2259"/>
        <p:cNvGrpSpPr/>
        <p:nvPr/>
      </p:nvGrpSpPr>
      <p:grpSpPr>
        <a:xfrm>
          <a:off x="0" y="0"/>
          <a:ext cx="0" cy="0"/>
          <a:chOff x="0" y="0"/>
          <a:chExt cx="0" cy="0"/>
        </a:xfrm>
      </p:grpSpPr>
      <p:sp>
        <p:nvSpPr>
          <p:cNvPr id="2260" name="Google Shape;2260;p68"/>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61" name="Google Shape;2261;p68"/>
          <p:cNvSpPr>
            <a:spLocks noGrp="1"/>
          </p:cNvSpPr>
          <p:nvPr>
            <p:ph type="pic" idx="2"/>
          </p:nvPr>
        </p:nvSpPr>
        <p:spPr>
          <a:xfrm>
            <a:off x="2514600" y="1863319"/>
            <a:ext cx="1371600" cy="1371600"/>
          </a:xfrm>
          <a:prstGeom prst="ellipse">
            <a:avLst/>
          </a:prstGeom>
          <a:noFill/>
          <a:ln>
            <a:noFill/>
          </a:ln>
        </p:spPr>
      </p:sp>
      <p:sp>
        <p:nvSpPr>
          <p:cNvPr id="2262" name="Google Shape;2262;p68"/>
          <p:cNvSpPr>
            <a:spLocks noGrp="1"/>
          </p:cNvSpPr>
          <p:nvPr>
            <p:ph type="pic" idx="3"/>
          </p:nvPr>
        </p:nvSpPr>
        <p:spPr>
          <a:xfrm>
            <a:off x="4620525" y="1863319"/>
            <a:ext cx="1371600" cy="1371600"/>
          </a:xfrm>
          <a:prstGeom prst="ellipse">
            <a:avLst/>
          </a:prstGeom>
          <a:noFill/>
          <a:ln>
            <a:noFill/>
          </a:ln>
        </p:spPr>
      </p:sp>
      <p:sp>
        <p:nvSpPr>
          <p:cNvPr id="2263" name="Google Shape;2263;p68"/>
          <p:cNvSpPr>
            <a:spLocks noGrp="1"/>
          </p:cNvSpPr>
          <p:nvPr>
            <p:ph type="pic" idx="4"/>
          </p:nvPr>
        </p:nvSpPr>
        <p:spPr>
          <a:xfrm>
            <a:off x="6726450" y="1863319"/>
            <a:ext cx="1371600" cy="1371600"/>
          </a:xfrm>
          <a:prstGeom prst="ellipse">
            <a:avLst/>
          </a:prstGeom>
          <a:noFill/>
          <a:ln>
            <a:noFill/>
          </a:ln>
        </p:spPr>
      </p:sp>
      <p:sp>
        <p:nvSpPr>
          <p:cNvPr id="2264" name="Google Shape;2264;p68"/>
          <p:cNvSpPr txBox="1">
            <a:spLocks noGrp="1"/>
          </p:cNvSpPr>
          <p:nvPr>
            <p:ph type="body" idx="1"/>
          </p:nvPr>
        </p:nvSpPr>
        <p:spPr>
          <a:xfrm>
            <a:off x="251460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65" name="Google Shape;2265;p68"/>
          <p:cNvSpPr txBox="1">
            <a:spLocks noGrp="1"/>
          </p:cNvSpPr>
          <p:nvPr>
            <p:ph type="body" idx="5"/>
          </p:nvPr>
        </p:nvSpPr>
        <p:spPr>
          <a:xfrm>
            <a:off x="4620525"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66" name="Google Shape;2266;p68"/>
          <p:cNvSpPr txBox="1">
            <a:spLocks noGrp="1"/>
          </p:cNvSpPr>
          <p:nvPr>
            <p:ph type="body" idx="6"/>
          </p:nvPr>
        </p:nvSpPr>
        <p:spPr>
          <a:xfrm>
            <a:off x="672645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2267"/>
        <p:cNvGrpSpPr/>
        <p:nvPr/>
      </p:nvGrpSpPr>
      <p:grpSpPr>
        <a:xfrm>
          <a:off x="0" y="0"/>
          <a:ext cx="0" cy="0"/>
          <a:chOff x="0" y="0"/>
          <a:chExt cx="0" cy="0"/>
        </a:xfrm>
      </p:grpSpPr>
      <p:sp>
        <p:nvSpPr>
          <p:cNvPr id="2268" name="Google Shape;2268;p69"/>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69" name="Google Shape;2269;p69"/>
          <p:cNvSpPr>
            <a:spLocks noGrp="1"/>
          </p:cNvSpPr>
          <p:nvPr>
            <p:ph type="pic" idx="2"/>
          </p:nvPr>
        </p:nvSpPr>
        <p:spPr>
          <a:xfrm>
            <a:off x="419750" y="1884157"/>
            <a:ext cx="1371600" cy="1371600"/>
          </a:xfrm>
          <a:prstGeom prst="ellipse">
            <a:avLst/>
          </a:prstGeom>
          <a:noFill/>
          <a:ln>
            <a:noFill/>
          </a:ln>
        </p:spPr>
      </p:sp>
      <p:sp>
        <p:nvSpPr>
          <p:cNvPr id="2270" name="Google Shape;2270;p69"/>
          <p:cNvSpPr>
            <a:spLocks noGrp="1"/>
          </p:cNvSpPr>
          <p:nvPr>
            <p:ph type="pic" idx="3"/>
          </p:nvPr>
        </p:nvSpPr>
        <p:spPr>
          <a:xfrm>
            <a:off x="2514600" y="1884157"/>
            <a:ext cx="1371600" cy="1371600"/>
          </a:xfrm>
          <a:prstGeom prst="ellipse">
            <a:avLst/>
          </a:prstGeom>
          <a:noFill/>
          <a:ln>
            <a:noFill/>
          </a:ln>
        </p:spPr>
      </p:sp>
      <p:sp>
        <p:nvSpPr>
          <p:cNvPr id="2271" name="Google Shape;2271;p69"/>
          <p:cNvSpPr>
            <a:spLocks noGrp="1"/>
          </p:cNvSpPr>
          <p:nvPr>
            <p:ph type="pic" idx="4"/>
          </p:nvPr>
        </p:nvSpPr>
        <p:spPr>
          <a:xfrm>
            <a:off x="4620525" y="1884157"/>
            <a:ext cx="1371600" cy="1371600"/>
          </a:xfrm>
          <a:prstGeom prst="ellipse">
            <a:avLst/>
          </a:prstGeom>
          <a:noFill/>
          <a:ln>
            <a:noFill/>
          </a:ln>
        </p:spPr>
      </p:sp>
      <p:sp>
        <p:nvSpPr>
          <p:cNvPr id="2272" name="Google Shape;2272;p69"/>
          <p:cNvSpPr>
            <a:spLocks noGrp="1"/>
          </p:cNvSpPr>
          <p:nvPr>
            <p:ph type="pic" idx="5"/>
          </p:nvPr>
        </p:nvSpPr>
        <p:spPr>
          <a:xfrm>
            <a:off x="6726450" y="1884157"/>
            <a:ext cx="1371600" cy="1371600"/>
          </a:xfrm>
          <a:prstGeom prst="ellipse">
            <a:avLst/>
          </a:prstGeom>
          <a:noFill/>
          <a:ln>
            <a:noFill/>
          </a:ln>
        </p:spPr>
      </p:sp>
      <p:sp>
        <p:nvSpPr>
          <p:cNvPr id="2273" name="Google Shape;2273;p69"/>
          <p:cNvSpPr txBox="1">
            <a:spLocks noGrp="1"/>
          </p:cNvSpPr>
          <p:nvPr>
            <p:ph type="body" idx="1"/>
          </p:nvPr>
        </p:nvSpPr>
        <p:spPr>
          <a:xfrm>
            <a:off x="4206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4" name="Google Shape;2274;p69"/>
          <p:cNvSpPr txBox="1">
            <a:spLocks noGrp="1"/>
          </p:cNvSpPr>
          <p:nvPr>
            <p:ph type="body" idx="6"/>
          </p:nvPr>
        </p:nvSpPr>
        <p:spPr>
          <a:xfrm>
            <a:off x="25265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5" name="Google Shape;2275;p69"/>
          <p:cNvSpPr txBox="1">
            <a:spLocks noGrp="1"/>
          </p:cNvSpPr>
          <p:nvPr>
            <p:ph type="body" idx="7"/>
          </p:nvPr>
        </p:nvSpPr>
        <p:spPr>
          <a:xfrm>
            <a:off x="46177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6" name="Google Shape;2276;p69"/>
          <p:cNvSpPr txBox="1">
            <a:spLocks noGrp="1"/>
          </p:cNvSpPr>
          <p:nvPr>
            <p:ph type="body" idx="8"/>
          </p:nvPr>
        </p:nvSpPr>
        <p:spPr>
          <a:xfrm>
            <a:off x="67236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2277"/>
        <p:cNvGrpSpPr/>
        <p:nvPr/>
      </p:nvGrpSpPr>
      <p:grpSpPr>
        <a:xfrm>
          <a:off x="0" y="0"/>
          <a:ext cx="0" cy="0"/>
          <a:chOff x="0" y="0"/>
          <a:chExt cx="0" cy="0"/>
        </a:xfrm>
      </p:grpSpPr>
      <p:sp>
        <p:nvSpPr>
          <p:cNvPr id="2278" name="Google Shape;2278;p70"/>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79" name="Google Shape;2279;p70"/>
          <p:cNvSpPr>
            <a:spLocks noGrp="1"/>
          </p:cNvSpPr>
          <p:nvPr>
            <p:ph type="pic" idx="2"/>
          </p:nvPr>
        </p:nvSpPr>
        <p:spPr>
          <a:xfrm>
            <a:off x="3355850" y="888077"/>
            <a:ext cx="2627100" cy="3003300"/>
          </a:xfrm>
          <a:prstGeom prst="rect">
            <a:avLst/>
          </a:prstGeom>
          <a:noFill/>
          <a:ln>
            <a:noFill/>
          </a:ln>
        </p:spPr>
      </p:sp>
      <p:sp>
        <p:nvSpPr>
          <p:cNvPr id="2280" name="Google Shape;2280;p70"/>
          <p:cNvSpPr>
            <a:spLocks noGrp="1"/>
          </p:cNvSpPr>
          <p:nvPr>
            <p:ph type="pic" idx="3"/>
          </p:nvPr>
        </p:nvSpPr>
        <p:spPr>
          <a:xfrm>
            <a:off x="6178675" y="888024"/>
            <a:ext cx="2627100" cy="3003300"/>
          </a:xfrm>
          <a:prstGeom prst="rect">
            <a:avLst/>
          </a:prstGeom>
          <a:noFill/>
          <a:ln>
            <a:noFill/>
          </a:ln>
        </p:spPr>
      </p:sp>
      <p:sp>
        <p:nvSpPr>
          <p:cNvPr id="2281" name="Google Shape;2281;p70"/>
          <p:cNvSpPr txBox="1">
            <a:spLocks noGrp="1"/>
          </p:cNvSpPr>
          <p:nvPr>
            <p:ph type="body" idx="1"/>
          </p:nvPr>
        </p:nvSpPr>
        <p:spPr>
          <a:xfrm>
            <a:off x="3355800" y="4050675"/>
            <a:ext cx="26271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82" name="Google Shape;2282;p70"/>
          <p:cNvSpPr txBox="1">
            <a:spLocks noGrp="1"/>
          </p:cNvSpPr>
          <p:nvPr>
            <p:ph type="body" idx="4"/>
          </p:nvPr>
        </p:nvSpPr>
        <p:spPr>
          <a:xfrm>
            <a:off x="6208408" y="4050675"/>
            <a:ext cx="25974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2283"/>
        <p:cNvGrpSpPr/>
        <p:nvPr/>
      </p:nvGrpSpPr>
      <p:grpSpPr>
        <a:xfrm>
          <a:off x="0" y="0"/>
          <a:ext cx="0" cy="0"/>
          <a:chOff x="0" y="0"/>
          <a:chExt cx="0" cy="0"/>
        </a:xfrm>
      </p:grpSpPr>
      <p:sp>
        <p:nvSpPr>
          <p:cNvPr id="2284" name="Google Shape;2284;p71"/>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85" name="Google Shape;2285;p71"/>
          <p:cNvSpPr>
            <a:spLocks noGrp="1"/>
          </p:cNvSpPr>
          <p:nvPr>
            <p:ph type="pic" idx="2"/>
          </p:nvPr>
        </p:nvSpPr>
        <p:spPr>
          <a:xfrm>
            <a:off x="3355850" y="890401"/>
            <a:ext cx="1730700" cy="2355900"/>
          </a:xfrm>
          <a:prstGeom prst="rect">
            <a:avLst/>
          </a:prstGeom>
          <a:noFill/>
          <a:ln>
            <a:noFill/>
          </a:ln>
        </p:spPr>
      </p:sp>
      <p:sp>
        <p:nvSpPr>
          <p:cNvPr id="2286" name="Google Shape;2286;p71"/>
          <p:cNvSpPr>
            <a:spLocks noGrp="1"/>
          </p:cNvSpPr>
          <p:nvPr>
            <p:ph type="pic" idx="3"/>
          </p:nvPr>
        </p:nvSpPr>
        <p:spPr>
          <a:xfrm>
            <a:off x="5215455" y="890360"/>
            <a:ext cx="1730700" cy="2355900"/>
          </a:xfrm>
          <a:prstGeom prst="rect">
            <a:avLst/>
          </a:prstGeom>
          <a:noFill/>
          <a:ln>
            <a:noFill/>
          </a:ln>
        </p:spPr>
      </p:sp>
      <p:sp>
        <p:nvSpPr>
          <p:cNvPr id="2287" name="Google Shape;2287;p71"/>
          <p:cNvSpPr>
            <a:spLocks noGrp="1"/>
          </p:cNvSpPr>
          <p:nvPr>
            <p:ph type="pic" idx="4"/>
          </p:nvPr>
        </p:nvSpPr>
        <p:spPr>
          <a:xfrm>
            <a:off x="7075073" y="890387"/>
            <a:ext cx="1730700" cy="2355900"/>
          </a:xfrm>
          <a:prstGeom prst="rect">
            <a:avLst/>
          </a:prstGeom>
          <a:noFill/>
          <a:ln>
            <a:noFill/>
          </a:ln>
        </p:spPr>
      </p:sp>
      <p:sp>
        <p:nvSpPr>
          <p:cNvPr id="2288" name="Google Shape;2288;p71"/>
          <p:cNvSpPr txBox="1">
            <a:spLocks noGrp="1"/>
          </p:cNvSpPr>
          <p:nvPr>
            <p:ph type="body" idx="1"/>
          </p:nvPr>
        </p:nvSpPr>
        <p:spPr>
          <a:xfrm>
            <a:off x="3355800"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89" name="Google Shape;2289;p71"/>
          <p:cNvSpPr txBox="1">
            <a:spLocks noGrp="1"/>
          </p:cNvSpPr>
          <p:nvPr>
            <p:ph type="body" idx="5"/>
          </p:nvPr>
        </p:nvSpPr>
        <p:spPr>
          <a:xfrm>
            <a:off x="52565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90" name="Google Shape;2290;p71"/>
          <p:cNvSpPr txBox="1">
            <a:spLocks noGrp="1"/>
          </p:cNvSpPr>
          <p:nvPr>
            <p:ph type="body" idx="6"/>
          </p:nvPr>
        </p:nvSpPr>
        <p:spPr>
          <a:xfrm>
            <a:off x="70990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91" name="Google Shape;2291;p71"/>
          <p:cNvSpPr txBox="1">
            <a:spLocks noGrp="1"/>
          </p:cNvSpPr>
          <p:nvPr>
            <p:ph type="subTitle" idx="7"/>
          </p:nvPr>
        </p:nvSpPr>
        <p:spPr>
          <a:xfrm>
            <a:off x="420625" y="890400"/>
            <a:ext cx="2418900" cy="1679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23: Agenda slide options divider &gt;&gt;&gt; choose from following templates →">
  <p:cSld name="CUSTOM_21_1">
    <p:bg>
      <p:bgPr>
        <a:solidFill>
          <a:schemeClr val="lt2"/>
        </a:solidFill>
        <a:effectLst/>
      </p:bgPr>
    </p:bg>
    <p:spTree>
      <p:nvGrpSpPr>
        <p:cNvPr id="1" name="Shape 31"/>
        <p:cNvGrpSpPr/>
        <p:nvPr/>
      </p:nvGrpSpPr>
      <p:grpSpPr>
        <a:xfrm>
          <a:off x="0" y="0"/>
          <a:ext cx="0" cy="0"/>
          <a:chOff x="0" y="0"/>
          <a:chExt cx="0" cy="0"/>
        </a:xfrm>
      </p:grpSpPr>
      <p:sp>
        <p:nvSpPr>
          <p:cNvPr id="32" name="Google Shape;32;p8"/>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Agenda or schedule slide options</a:t>
            </a:r>
            <a:endParaRPr sz="7200" b="1">
              <a:solidFill>
                <a:srgbClr val="FFFFFF"/>
              </a:solidFill>
              <a:highlight>
                <a:srgbClr val="191919"/>
              </a:highlight>
            </a:endParaRPr>
          </a:p>
        </p:txBody>
      </p:sp>
      <p:sp>
        <p:nvSpPr>
          <p:cNvPr id="33" name="Google Shape;33;p8"/>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2292"/>
        <p:cNvGrpSpPr/>
        <p:nvPr/>
      </p:nvGrpSpPr>
      <p:grpSpPr>
        <a:xfrm>
          <a:off x="0" y="0"/>
          <a:ext cx="0" cy="0"/>
          <a:chOff x="0" y="0"/>
          <a:chExt cx="0" cy="0"/>
        </a:xfrm>
      </p:grpSpPr>
      <p:sp>
        <p:nvSpPr>
          <p:cNvPr id="2293" name="Google Shape;2293;p72"/>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94" name="Google Shape;2294;p72"/>
          <p:cNvSpPr>
            <a:spLocks noGrp="1"/>
          </p:cNvSpPr>
          <p:nvPr>
            <p:ph type="pic" idx="2"/>
          </p:nvPr>
        </p:nvSpPr>
        <p:spPr>
          <a:xfrm>
            <a:off x="3355850" y="895435"/>
            <a:ext cx="1290300" cy="1666500"/>
          </a:xfrm>
          <a:prstGeom prst="rect">
            <a:avLst/>
          </a:prstGeom>
          <a:noFill/>
          <a:ln>
            <a:noFill/>
          </a:ln>
        </p:spPr>
      </p:sp>
      <p:sp>
        <p:nvSpPr>
          <p:cNvPr id="2295" name="Google Shape;2295;p72"/>
          <p:cNvSpPr>
            <a:spLocks noGrp="1"/>
          </p:cNvSpPr>
          <p:nvPr>
            <p:ph type="pic" idx="3"/>
          </p:nvPr>
        </p:nvSpPr>
        <p:spPr>
          <a:xfrm>
            <a:off x="4747126" y="895435"/>
            <a:ext cx="1290300" cy="1666500"/>
          </a:xfrm>
          <a:prstGeom prst="rect">
            <a:avLst/>
          </a:prstGeom>
          <a:noFill/>
          <a:ln>
            <a:noFill/>
          </a:ln>
        </p:spPr>
      </p:sp>
      <p:sp>
        <p:nvSpPr>
          <p:cNvPr id="2296" name="Google Shape;2296;p72"/>
          <p:cNvSpPr>
            <a:spLocks noGrp="1"/>
          </p:cNvSpPr>
          <p:nvPr>
            <p:ph type="pic" idx="4"/>
          </p:nvPr>
        </p:nvSpPr>
        <p:spPr>
          <a:xfrm>
            <a:off x="6131302" y="895435"/>
            <a:ext cx="1290300" cy="1666500"/>
          </a:xfrm>
          <a:prstGeom prst="rect">
            <a:avLst/>
          </a:prstGeom>
          <a:noFill/>
          <a:ln>
            <a:noFill/>
          </a:ln>
        </p:spPr>
      </p:sp>
      <p:sp>
        <p:nvSpPr>
          <p:cNvPr id="2297" name="Google Shape;2297;p72"/>
          <p:cNvSpPr>
            <a:spLocks noGrp="1"/>
          </p:cNvSpPr>
          <p:nvPr>
            <p:ph type="pic" idx="5"/>
          </p:nvPr>
        </p:nvSpPr>
        <p:spPr>
          <a:xfrm>
            <a:off x="7515479" y="895435"/>
            <a:ext cx="1290300" cy="1666500"/>
          </a:xfrm>
          <a:prstGeom prst="rect">
            <a:avLst/>
          </a:prstGeom>
          <a:noFill/>
          <a:ln>
            <a:noFill/>
          </a:ln>
        </p:spPr>
      </p:sp>
      <p:sp>
        <p:nvSpPr>
          <p:cNvPr id="2298" name="Google Shape;2298;p72"/>
          <p:cNvSpPr txBox="1">
            <a:spLocks noGrp="1"/>
          </p:cNvSpPr>
          <p:nvPr>
            <p:ph type="subTitle" idx="1"/>
          </p:nvPr>
        </p:nvSpPr>
        <p:spPr>
          <a:xfrm>
            <a:off x="420625" y="903050"/>
            <a:ext cx="2418900" cy="1666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2299" name="Google Shape;2299;p72"/>
          <p:cNvSpPr txBox="1">
            <a:spLocks noGrp="1"/>
          </p:cNvSpPr>
          <p:nvPr>
            <p:ph type="body" idx="6"/>
          </p:nvPr>
        </p:nvSpPr>
        <p:spPr>
          <a:xfrm>
            <a:off x="3355850"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0" name="Google Shape;2300;p72"/>
          <p:cNvSpPr txBox="1">
            <a:spLocks noGrp="1"/>
          </p:cNvSpPr>
          <p:nvPr>
            <p:ph type="body" idx="7"/>
          </p:nvPr>
        </p:nvSpPr>
        <p:spPr>
          <a:xfrm>
            <a:off x="4759429"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1" name="Google Shape;2301;p72"/>
          <p:cNvSpPr txBox="1">
            <a:spLocks noGrp="1"/>
          </p:cNvSpPr>
          <p:nvPr>
            <p:ph type="body" idx="8"/>
          </p:nvPr>
        </p:nvSpPr>
        <p:spPr>
          <a:xfrm>
            <a:off x="6131296"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2" name="Google Shape;2302;p72"/>
          <p:cNvSpPr txBox="1">
            <a:spLocks noGrp="1"/>
          </p:cNvSpPr>
          <p:nvPr>
            <p:ph type="body" idx="9"/>
          </p:nvPr>
        </p:nvSpPr>
        <p:spPr>
          <a:xfrm>
            <a:off x="7534875"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CUSTOM_23_1_1_1_1_1_1_2_1_1_1_1_1">
    <p:spTree>
      <p:nvGrpSpPr>
        <p:cNvPr id="1" name="Shape 2303"/>
        <p:cNvGrpSpPr/>
        <p:nvPr/>
      </p:nvGrpSpPr>
      <p:grpSpPr>
        <a:xfrm>
          <a:off x="0" y="0"/>
          <a:ext cx="0" cy="0"/>
          <a:chOff x="0" y="0"/>
          <a:chExt cx="0" cy="0"/>
        </a:xfrm>
      </p:grpSpPr>
      <p:sp>
        <p:nvSpPr>
          <p:cNvPr id="2304" name="Google Shape;2304;p73"/>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73"/>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06" name="Google Shape;2306;p73"/>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07" name="Google Shape;2307;p73"/>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08" name="Google Shape;2308;p73"/>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09" name="Google Shape;2309;p73"/>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0" name="Google Shape;2310;p73"/>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2311"/>
        <p:cNvGrpSpPr/>
        <p:nvPr/>
      </p:nvGrpSpPr>
      <p:grpSpPr>
        <a:xfrm>
          <a:off x="0" y="0"/>
          <a:ext cx="0" cy="0"/>
          <a:chOff x="0" y="0"/>
          <a:chExt cx="0" cy="0"/>
        </a:xfrm>
      </p:grpSpPr>
      <p:sp>
        <p:nvSpPr>
          <p:cNvPr id="2312" name="Google Shape;2312;p74"/>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74"/>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14" name="Google Shape;2314;p74"/>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15" name="Google Shape;2315;p74"/>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6" name="Google Shape;2316;p74"/>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7" name="Google Shape;2317;p74"/>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8" name="Google Shape;2318;p74"/>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2319"/>
        <p:cNvGrpSpPr/>
        <p:nvPr/>
      </p:nvGrpSpPr>
      <p:grpSpPr>
        <a:xfrm>
          <a:off x="0" y="0"/>
          <a:ext cx="0" cy="0"/>
          <a:chOff x="0" y="0"/>
          <a:chExt cx="0" cy="0"/>
        </a:xfrm>
      </p:grpSpPr>
      <p:sp>
        <p:nvSpPr>
          <p:cNvPr id="2320" name="Google Shape;2320;p75"/>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75"/>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22" name="Google Shape;2322;p75"/>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23" name="Google Shape;2323;p75"/>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4" name="Google Shape;2324;p75"/>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5" name="Google Shape;2325;p75"/>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6" name="Google Shape;2326;p75"/>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2327"/>
        <p:cNvGrpSpPr/>
        <p:nvPr/>
      </p:nvGrpSpPr>
      <p:grpSpPr>
        <a:xfrm>
          <a:off x="0" y="0"/>
          <a:ext cx="0" cy="0"/>
          <a:chOff x="0" y="0"/>
          <a:chExt cx="0" cy="0"/>
        </a:xfrm>
      </p:grpSpPr>
      <p:sp>
        <p:nvSpPr>
          <p:cNvPr id="2328" name="Google Shape;2328;p76"/>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29" name="Google Shape;2329;p76"/>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0" name="Google Shape;2330;p76"/>
          <p:cNvSpPr txBox="1">
            <a:spLocks noGrp="1"/>
          </p:cNvSpPr>
          <p:nvPr>
            <p:ph type="title" idx="2"/>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1" name="Google Shape;2331;p76"/>
          <p:cNvSpPr txBox="1">
            <a:spLocks noGrp="1"/>
          </p:cNvSpPr>
          <p:nvPr>
            <p:ph type="body" idx="3"/>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2" name="Google Shape;2332;p76"/>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3" name="Google Shape;2333;p76"/>
          <p:cNvSpPr txBox="1">
            <a:spLocks noGrp="1"/>
          </p:cNvSpPr>
          <p:nvPr>
            <p:ph type="body" idx="5"/>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4" name="Google Shape;2334;p76"/>
          <p:cNvSpPr txBox="1">
            <a:spLocks noGrp="1"/>
          </p:cNvSpPr>
          <p:nvPr>
            <p:ph type="title" idx="6"/>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5" name="Google Shape;2335;p76"/>
          <p:cNvSpPr txBox="1">
            <a:spLocks noGrp="1"/>
          </p:cNvSpPr>
          <p:nvPr>
            <p:ph type="body" idx="7"/>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6" name="Google Shape;2336;p76"/>
          <p:cNvSpPr txBox="1">
            <a:spLocks noGrp="1"/>
          </p:cNvSpPr>
          <p:nvPr>
            <p:ph type="title" idx="8"/>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2337"/>
        <p:cNvGrpSpPr/>
        <p:nvPr/>
      </p:nvGrpSpPr>
      <p:grpSpPr>
        <a:xfrm>
          <a:off x="0" y="0"/>
          <a:ext cx="0" cy="0"/>
          <a:chOff x="0" y="0"/>
          <a:chExt cx="0" cy="0"/>
        </a:xfrm>
      </p:grpSpPr>
      <p:sp>
        <p:nvSpPr>
          <p:cNvPr id="2338" name="Google Shape;2338;p77"/>
          <p:cNvSpPr>
            <a:spLocks noGrp="1"/>
          </p:cNvSpPr>
          <p:nvPr>
            <p:ph type="pic" idx="2"/>
          </p:nvPr>
        </p:nvSpPr>
        <p:spPr>
          <a:xfrm>
            <a:off x="0" y="-9225"/>
            <a:ext cx="9144000" cy="5143500"/>
          </a:xfrm>
          <a:prstGeom prst="rect">
            <a:avLst/>
          </a:prstGeom>
          <a:noFill/>
          <a:ln>
            <a:noFill/>
          </a:ln>
        </p:spPr>
      </p:sp>
      <p:sp>
        <p:nvSpPr>
          <p:cNvPr id="2339" name="Google Shape;2339;p77"/>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0" name="Google Shape;2340;p77"/>
          <p:cNvSpPr txBox="1">
            <a:spLocks noGrp="1"/>
          </p:cNvSpPr>
          <p:nvPr>
            <p:ph type="title" idx="3"/>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1" name="Google Shape;2341;p77"/>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2" name="Google Shape;2342;p77"/>
          <p:cNvSpPr txBox="1">
            <a:spLocks noGrp="1"/>
          </p:cNvSpPr>
          <p:nvPr>
            <p:ph type="title" idx="5"/>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3" name="Google Shape;2343;p77"/>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44" name="Google Shape;2344;p77"/>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5" name="Google Shape;2345;p77"/>
          <p:cNvSpPr txBox="1">
            <a:spLocks noGrp="1"/>
          </p:cNvSpPr>
          <p:nvPr>
            <p:ph type="body" idx="7"/>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6" name="Google Shape;2346;p77"/>
          <p:cNvSpPr txBox="1">
            <a:spLocks noGrp="1"/>
          </p:cNvSpPr>
          <p:nvPr>
            <p:ph type="body" idx="8"/>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7" name="Google Shape;2347;p77"/>
          <p:cNvSpPr txBox="1">
            <a:spLocks noGrp="1"/>
          </p:cNvSpPr>
          <p:nvPr>
            <p:ph type="body" idx="9"/>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2348"/>
        <p:cNvGrpSpPr/>
        <p:nvPr/>
      </p:nvGrpSpPr>
      <p:grpSpPr>
        <a:xfrm>
          <a:off x="0" y="0"/>
          <a:ext cx="0" cy="0"/>
          <a:chOff x="0" y="0"/>
          <a:chExt cx="0" cy="0"/>
        </a:xfrm>
      </p:grpSpPr>
      <p:sp>
        <p:nvSpPr>
          <p:cNvPr id="2349" name="Google Shape;2349;p78"/>
          <p:cNvSpPr txBox="1">
            <a:spLocks noGrp="1"/>
          </p:cNvSpPr>
          <p:nvPr>
            <p:ph type="title"/>
          </p:nvPr>
        </p:nvSpPr>
        <p:spPr>
          <a:xfrm>
            <a:off x="420625"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0" name="Google Shape;2350;p78"/>
          <p:cNvSpPr txBox="1">
            <a:spLocks noGrp="1"/>
          </p:cNvSpPr>
          <p:nvPr>
            <p:ph type="body" idx="1"/>
          </p:nvPr>
        </p:nvSpPr>
        <p:spPr>
          <a:xfrm>
            <a:off x="4206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1" name="Google Shape;2351;p78"/>
          <p:cNvSpPr txBox="1">
            <a:spLocks noGrp="1"/>
          </p:cNvSpPr>
          <p:nvPr>
            <p:ph type="title" idx="2"/>
          </p:nvPr>
        </p:nvSpPr>
        <p:spPr>
          <a:xfrm>
            <a:off x="6295200"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2" name="Google Shape;2352;p78"/>
          <p:cNvSpPr txBox="1">
            <a:spLocks noGrp="1"/>
          </p:cNvSpPr>
          <p:nvPr>
            <p:ph type="body" idx="3"/>
          </p:nvPr>
        </p:nvSpPr>
        <p:spPr>
          <a:xfrm>
            <a:off x="63074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3" name="Google Shape;2353;p78"/>
          <p:cNvSpPr txBox="1">
            <a:spLocks noGrp="1"/>
          </p:cNvSpPr>
          <p:nvPr>
            <p:ph type="title" idx="4"/>
          </p:nvPr>
        </p:nvSpPr>
        <p:spPr>
          <a:xfrm>
            <a:off x="3357926"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4" name="Google Shape;2354;p78"/>
          <p:cNvSpPr txBox="1">
            <a:spLocks noGrp="1"/>
          </p:cNvSpPr>
          <p:nvPr>
            <p:ph type="body" idx="5"/>
          </p:nvPr>
        </p:nvSpPr>
        <p:spPr>
          <a:xfrm>
            <a:off x="3364950" y="2265274"/>
            <a:ext cx="2086800" cy="25629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5" name="Google Shape;2355;p78"/>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2356" name="Google Shape;2356;p78"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2357"/>
        <p:cNvGrpSpPr/>
        <p:nvPr/>
      </p:nvGrpSpPr>
      <p:grpSpPr>
        <a:xfrm>
          <a:off x="0" y="0"/>
          <a:ext cx="0" cy="0"/>
          <a:chOff x="0" y="0"/>
          <a:chExt cx="0" cy="0"/>
        </a:xfrm>
      </p:grpSpPr>
      <p:sp>
        <p:nvSpPr>
          <p:cNvPr id="2358" name="Google Shape;2358;p79"/>
          <p:cNvSpPr txBox="1">
            <a:spLocks noGrp="1"/>
          </p:cNvSpPr>
          <p:nvPr>
            <p:ph type="title"/>
          </p:nvPr>
        </p:nvSpPr>
        <p:spPr>
          <a:xfrm>
            <a:off x="420625"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9" name="Google Shape;2359;p79"/>
          <p:cNvSpPr txBox="1">
            <a:spLocks noGrp="1"/>
          </p:cNvSpPr>
          <p:nvPr>
            <p:ph type="body" idx="1"/>
          </p:nvPr>
        </p:nvSpPr>
        <p:spPr>
          <a:xfrm>
            <a:off x="420625" y="2214475"/>
            <a:ext cx="24210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0" name="Google Shape;2360;p79"/>
          <p:cNvSpPr txBox="1">
            <a:spLocks noGrp="1"/>
          </p:cNvSpPr>
          <p:nvPr>
            <p:ph type="title" idx="2"/>
          </p:nvPr>
        </p:nvSpPr>
        <p:spPr>
          <a:xfrm>
            <a:off x="6295200"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61" name="Google Shape;2361;p79"/>
          <p:cNvSpPr txBox="1">
            <a:spLocks noGrp="1"/>
          </p:cNvSpPr>
          <p:nvPr>
            <p:ph type="body" idx="3"/>
          </p:nvPr>
        </p:nvSpPr>
        <p:spPr>
          <a:xfrm>
            <a:off x="6307425" y="2214475"/>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2" name="Google Shape;2362;p79"/>
          <p:cNvSpPr txBox="1">
            <a:spLocks noGrp="1"/>
          </p:cNvSpPr>
          <p:nvPr>
            <p:ph type="title" idx="4"/>
          </p:nvPr>
        </p:nvSpPr>
        <p:spPr>
          <a:xfrm>
            <a:off x="3357925" y="1721225"/>
            <a:ext cx="24210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63" name="Google Shape;2363;p79"/>
          <p:cNvSpPr txBox="1">
            <a:spLocks noGrp="1"/>
          </p:cNvSpPr>
          <p:nvPr>
            <p:ph type="body" idx="5"/>
          </p:nvPr>
        </p:nvSpPr>
        <p:spPr>
          <a:xfrm>
            <a:off x="3364950" y="2232177"/>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4" name="Google Shape;2364;p79"/>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highlight>
                  <a:schemeClr val="dk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2365"/>
        <p:cNvGrpSpPr/>
        <p:nvPr/>
      </p:nvGrpSpPr>
      <p:grpSpPr>
        <a:xfrm>
          <a:off x="0" y="0"/>
          <a:ext cx="0" cy="0"/>
          <a:chOff x="0" y="0"/>
          <a:chExt cx="0" cy="0"/>
        </a:xfrm>
      </p:grpSpPr>
      <p:sp>
        <p:nvSpPr>
          <p:cNvPr id="2366" name="Google Shape;2366;p8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67" name="Google Shape;2367;p80"/>
          <p:cNvSpPr txBox="1">
            <a:spLocks noGrp="1"/>
          </p:cNvSpPr>
          <p:nvPr>
            <p:ph type="subTitle" idx="1"/>
          </p:nvPr>
        </p:nvSpPr>
        <p:spPr>
          <a:xfrm>
            <a:off x="428425" y="9945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68" name="Google Shape;2368;p80"/>
          <p:cNvSpPr txBox="1">
            <a:spLocks noGrp="1"/>
          </p:cNvSpPr>
          <p:nvPr>
            <p:ph type="body" idx="2"/>
          </p:nvPr>
        </p:nvSpPr>
        <p:spPr>
          <a:xfrm>
            <a:off x="419675" y="2915850"/>
            <a:ext cx="24009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9" name="Google Shape;2369;p80"/>
          <p:cNvSpPr>
            <a:spLocks noGrp="1"/>
          </p:cNvSpPr>
          <p:nvPr>
            <p:ph type="pic" idx="3"/>
          </p:nvPr>
        </p:nvSpPr>
        <p:spPr>
          <a:xfrm>
            <a:off x="433675" y="998600"/>
            <a:ext cx="2395800" cy="1333200"/>
          </a:xfrm>
          <a:prstGeom prst="rect">
            <a:avLst/>
          </a:prstGeom>
          <a:noFill/>
          <a:ln>
            <a:noFill/>
          </a:ln>
        </p:spPr>
      </p:sp>
      <p:sp>
        <p:nvSpPr>
          <p:cNvPr id="2370" name="Google Shape;2370;p80"/>
          <p:cNvSpPr txBox="1">
            <a:spLocks noGrp="1"/>
          </p:cNvSpPr>
          <p:nvPr>
            <p:ph type="subTitle" idx="4"/>
          </p:nvPr>
        </p:nvSpPr>
        <p:spPr>
          <a:xfrm>
            <a:off x="3365398" y="99450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1" name="Google Shape;2371;p80"/>
          <p:cNvSpPr txBox="1">
            <a:spLocks noGrp="1"/>
          </p:cNvSpPr>
          <p:nvPr>
            <p:ph type="body" idx="5"/>
          </p:nvPr>
        </p:nvSpPr>
        <p:spPr>
          <a:xfrm>
            <a:off x="3356648" y="2915805"/>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72" name="Google Shape;2372;p80"/>
          <p:cNvSpPr>
            <a:spLocks noGrp="1"/>
          </p:cNvSpPr>
          <p:nvPr>
            <p:ph type="pic" idx="6"/>
          </p:nvPr>
        </p:nvSpPr>
        <p:spPr>
          <a:xfrm>
            <a:off x="3370648" y="998550"/>
            <a:ext cx="2395800" cy="1333200"/>
          </a:xfrm>
          <a:prstGeom prst="rect">
            <a:avLst/>
          </a:prstGeom>
          <a:noFill/>
          <a:ln>
            <a:noFill/>
          </a:ln>
        </p:spPr>
      </p:sp>
      <p:sp>
        <p:nvSpPr>
          <p:cNvPr id="2373" name="Google Shape;2373;p80"/>
          <p:cNvSpPr txBox="1">
            <a:spLocks noGrp="1"/>
          </p:cNvSpPr>
          <p:nvPr>
            <p:ph type="subTitle" idx="7"/>
          </p:nvPr>
        </p:nvSpPr>
        <p:spPr>
          <a:xfrm>
            <a:off x="6292250" y="9944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4" name="Google Shape;2374;p80"/>
          <p:cNvSpPr txBox="1">
            <a:spLocks noGrp="1"/>
          </p:cNvSpPr>
          <p:nvPr>
            <p:ph type="body" idx="8"/>
          </p:nvPr>
        </p:nvSpPr>
        <p:spPr>
          <a:xfrm>
            <a:off x="6283500" y="2915750"/>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75" name="Google Shape;2375;p80"/>
          <p:cNvSpPr>
            <a:spLocks noGrp="1"/>
          </p:cNvSpPr>
          <p:nvPr>
            <p:ph type="pic" idx="9"/>
          </p:nvPr>
        </p:nvSpPr>
        <p:spPr>
          <a:xfrm>
            <a:off x="6297500" y="998500"/>
            <a:ext cx="2395800" cy="1333200"/>
          </a:xfrm>
          <a:prstGeom prst="rect">
            <a:avLst/>
          </a:prstGeom>
          <a:noFill/>
          <a:ln>
            <a:noFill/>
          </a:ln>
        </p:spPr>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2376"/>
        <p:cNvGrpSpPr/>
        <p:nvPr/>
      </p:nvGrpSpPr>
      <p:grpSpPr>
        <a:xfrm>
          <a:off x="0" y="0"/>
          <a:ext cx="0" cy="0"/>
          <a:chOff x="0" y="0"/>
          <a:chExt cx="0" cy="0"/>
        </a:xfrm>
      </p:grpSpPr>
      <p:sp>
        <p:nvSpPr>
          <p:cNvPr id="2377" name="Google Shape;2377;p81"/>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1"/>
          <p:cNvSpPr>
            <a:spLocks noGrp="1"/>
          </p:cNvSpPr>
          <p:nvPr>
            <p:ph type="pic" idx="2"/>
          </p:nvPr>
        </p:nvSpPr>
        <p:spPr>
          <a:xfrm>
            <a:off x="420625" y="886975"/>
            <a:ext cx="2743200" cy="1837500"/>
          </a:xfrm>
          <a:prstGeom prst="rect">
            <a:avLst/>
          </a:prstGeom>
          <a:noFill/>
          <a:ln>
            <a:noFill/>
          </a:ln>
        </p:spPr>
      </p:sp>
      <p:sp>
        <p:nvSpPr>
          <p:cNvPr id="2379" name="Google Shape;2379;p8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80" name="Google Shape;2380;p81"/>
          <p:cNvSpPr txBox="1">
            <a:spLocks noGrp="1"/>
          </p:cNvSpPr>
          <p:nvPr>
            <p:ph type="title" idx="3"/>
          </p:nvPr>
        </p:nvSpPr>
        <p:spPr>
          <a:xfrm>
            <a:off x="539375"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1" name="Google Shape;2381;p81"/>
          <p:cNvSpPr txBox="1">
            <a:spLocks noGrp="1"/>
          </p:cNvSpPr>
          <p:nvPr>
            <p:ph type="body" idx="1"/>
          </p:nvPr>
        </p:nvSpPr>
        <p:spPr>
          <a:xfrm>
            <a:off x="539375"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382" name="Google Shape;2382;p81"/>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1"/>
          <p:cNvSpPr>
            <a:spLocks noGrp="1"/>
          </p:cNvSpPr>
          <p:nvPr>
            <p:ph type="pic" idx="4"/>
          </p:nvPr>
        </p:nvSpPr>
        <p:spPr>
          <a:xfrm>
            <a:off x="3279654" y="886975"/>
            <a:ext cx="2743200" cy="1837500"/>
          </a:xfrm>
          <a:prstGeom prst="rect">
            <a:avLst/>
          </a:prstGeom>
          <a:noFill/>
          <a:ln>
            <a:noFill/>
          </a:ln>
        </p:spPr>
      </p:sp>
      <p:sp>
        <p:nvSpPr>
          <p:cNvPr id="2384" name="Google Shape;2384;p81"/>
          <p:cNvSpPr txBox="1">
            <a:spLocks noGrp="1"/>
          </p:cNvSpPr>
          <p:nvPr>
            <p:ph type="title" idx="5"/>
          </p:nvPr>
        </p:nvSpPr>
        <p:spPr>
          <a:xfrm>
            <a:off x="339840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5" name="Google Shape;2385;p81"/>
          <p:cNvSpPr txBox="1">
            <a:spLocks noGrp="1"/>
          </p:cNvSpPr>
          <p:nvPr>
            <p:ph type="body" idx="6"/>
          </p:nvPr>
        </p:nvSpPr>
        <p:spPr>
          <a:xfrm>
            <a:off x="3398403"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386" name="Google Shape;2386;p81"/>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1"/>
          <p:cNvSpPr>
            <a:spLocks noGrp="1"/>
          </p:cNvSpPr>
          <p:nvPr>
            <p:ph type="pic" idx="7"/>
          </p:nvPr>
        </p:nvSpPr>
        <p:spPr>
          <a:xfrm>
            <a:off x="6140024" y="886975"/>
            <a:ext cx="2743200" cy="1837500"/>
          </a:xfrm>
          <a:prstGeom prst="rect">
            <a:avLst/>
          </a:prstGeom>
          <a:noFill/>
          <a:ln>
            <a:noFill/>
          </a:ln>
        </p:spPr>
      </p:sp>
      <p:sp>
        <p:nvSpPr>
          <p:cNvPr id="2388" name="Google Shape;2388;p81"/>
          <p:cNvSpPr txBox="1">
            <a:spLocks noGrp="1"/>
          </p:cNvSpPr>
          <p:nvPr>
            <p:ph type="title" idx="8"/>
          </p:nvPr>
        </p:nvSpPr>
        <p:spPr>
          <a:xfrm>
            <a:off x="625877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9" name="Google Shape;2389;p81"/>
          <p:cNvSpPr txBox="1">
            <a:spLocks noGrp="1"/>
          </p:cNvSpPr>
          <p:nvPr>
            <p:ph type="body" idx="9"/>
          </p:nvPr>
        </p:nvSpPr>
        <p:spPr>
          <a:xfrm>
            <a:off x="6258772"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3: Agenda — white">
  <p:cSld name="CUSTOM_20_1">
    <p:bg>
      <p:bgPr>
        <a:solidFill>
          <a:schemeClr val="lt1"/>
        </a:solidFill>
        <a:effectLst/>
      </p:bgPr>
    </p:bg>
    <p:spTree>
      <p:nvGrpSpPr>
        <p:cNvPr id="1" name="Shape 34"/>
        <p:cNvGrpSpPr/>
        <p:nvPr/>
      </p:nvGrpSpPr>
      <p:grpSpPr>
        <a:xfrm>
          <a:off x="0" y="0"/>
          <a:ext cx="0" cy="0"/>
          <a:chOff x="0" y="0"/>
          <a:chExt cx="0" cy="0"/>
        </a:xfrm>
      </p:grpSpPr>
      <p:sp>
        <p:nvSpPr>
          <p:cNvPr id="35" name="Google Shape;35;p9"/>
          <p:cNvSpPr txBox="1">
            <a:spLocks noGrp="1"/>
          </p:cNvSpPr>
          <p:nvPr>
            <p:ph type="title"/>
          </p:nvPr>
        </p:nvSpPr>
        <p:spPr>
          <a:xfrm>
            <a:off x="320050" y="320050"/>
            <a:ext cx="3035700" cy="4508100"/>
          </a:xfrm>
          <a:prstGeom prst="rect">
            <a:avLst/>
          </a:prstGeom>
        </p:spPr>
        <p:txBody>
          <a:bodyPr spcFirstLastPara="1" wrap="square" lIns="0" tIns="0" rIns="0" bIns="0" anchor="ctr" anchorCtr="0">
            <a:noAutofit/>
          </a:bodyPr>
          <a:lstStyle>
            <a:lvl1pPr lvl="0" algn="r"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cxnSp>
        <p:nvCxnSpPr>
          <p:cNvPr id="36" name="Google Shape;36;p9"/>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37" name="Google Shape;37;p9"/>
          <p:cNvSpPr txBox="1">
            <a:spLocks noGrp="1"/>
          </p:cNvSpPr>
          <p:nvPr>
            <p:ph type="body" idx="1"/>
          </p:nvPr>
        </p:nvSpPr>
        <p:spPr>
          <a:xfrm>
            <a:off x="4197100" y="322950"/>
            <a:ext cx="4608600" cy="4508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3: Title only slide options divider &gt;&gt;&gt; choose from following templates →">
  <p:cSld name="CUSTOM_23_1_1_1_1_2_1_1_1_1_1_1_1_1_1_2_1">
    <p:bg>
      <p:bgPr>
        <a:solidFill>
          <a:schemeClr val="lt2"/>
        </a:solidFill>
        <a:effectLst/>
      </p:bgPr>
    </p:bg>
    <p:spTree>
      <p:nvGrpSpPr>
        <p:cNvPr id="1" name="Shape 2390"/>
        <p:cNvGrpSpPr/>
        <p:nvPr/>
      </p:nvGrpSpPr>
      <p:grpSpPr>
        <a:xfrm>
          <a:off x="0" y="0"/>
          <a:ext cx="0" cy="0"/>
          <a:chOff x="0" y="0"/>
          <a:chExt cx="0" cy="0"/>
        </a:xfrm>
      </p:grpSpPr>
      <p:sp>
        <p:nvSpPr>
          <p:cNvPr id="2391" name="Google Shape;2391;p82"/>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only slide options</a:t>
            </a:r>
            <a:endParaRPr sz="7200" b="1">
              <a:solidFill>
                <a:srgbClr val="FFFFFF"/>
              </a:solidFill>
              <a:highlight>
                <a:schemeClr val="dk1"/>
              </a:highlight>
            </a:endParaRPr>
          </a:p>
        </p:txBody>
      </p:sp>
      <p:sp>
        <p:nvSpPr>
          <p:cNvPr id="2392" name="Google Shape;2392;p82"/>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2393"/>
        <p:cNvGrpSpPr/>
        <p:nvPr/>
      </p:nvGrpSpPr>
      <p:grpSpPr>
        <a:xfrm>
          <a:off x="0" y="0"/>
          <a:ext cx="0" cy="0"/>
          <a:chOff x="0" y="0"/>
          <a:chExt cx="0" cy="0"/>
        </a:xfrm>
      </p:grpSpPr>
      <p:sp>
        <p:nvSpPr>
          <p:cNvPr id="2394" name="Google Shape;2394;p8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2395"/>
        <p:cNvGrpSpPr/>
        <p:nvPr/>
      </p:nvGrpSpPr>
      <p:grpSpPr>
        <a:xfrm>
          <a:off x="0" y="0"/>
          <a:ext cx="0" cy="0"/>
          <a:chOff x="0" y="0"/>
          <a:chExt cx="0" cy="0"/>
        </a:xfrm>
      </p:grpSpPr>
      <p:sp>
        <p:nvSpPr>
          <p:cNvPr id="2396" name="Google Shape;2396;p84"/>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2397"/>
        <p:cNvGrpSpPr/>
        <p:nvPr/>
      </p:nvGrpSpPr>
      <p:grpSpPr>
        <a:xfrm>
          <a:off x="0" y="0"/>
          <a:ext cx="0" cy="0"/>
          <a:chOff x="0" y="0"/>
          <a:chExt cx="0" cy="0"/>
        </a:xfrm>
      </p:grpSpPr>
      <p:sp>
        <p:nvSpPr>
          <p:cNvPr id="2398" name="Google Shape;2398;p85"/>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2399" name="Google Shape;2399;p8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2400"/>
        <p:cNvGrpSpPr/>
        <p:nvPr/>
      </p:nvGrpSpPr>
      <p:grpSpPr>
        <a:xfrm>
          <a:off x="0" y="0"/>
          <a:ext cx="0" cy="0"/>
          <a:chOff x="0" y="0"/>
          <a:chExt cx="0" cy="0"/>
        </a:xfrm>
      </p:grpSpPr>
      <p:sp>
        <p:nvSpPr>
          <p:cNvPr id="2401" name="Google Shape;2401;p86"/>
          <p:cNvSpPr txBox="1">
            <a:spLocks noGrp="1"/>
          </p:cNvSpPr>
          <p:nvPr>
            <p:ph type="title"/>
          </p:nvPr>
        </p:nvSpPr>
        <p:spPr>
          <a:xfrm>
            <a:off x="420625" y="320050"/>
            <a:ext cx="1993500" cy="567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02" name="Google Shape;2402;p86"/>
          <p:cNvSpPr>
            <a:spLocks noGrp="1"/>
          </p:cNvSpPr>
          <p:nvPr>
            <p:ph type="pic" idx="2"/>
          </p:nvPr>
        </p:nvSpPr>
        <p:spPr>
          <a:xfrm>
            <a:off x="2514600" y="0"/>
            <a:ext cx="6629700" cy="5143500"/>
          </a:xfrm>
          <a:prstGeom prst="rect">
            <a:avLst/>
          </a:prstGeom>
          <a:noFill/>
          <a:ln>
            <a:noFill/>
          </a:ln>
        </p:spPr>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2403"/>
        <p:cNvGrpSpPr/>
        <p:nvPr/>
      </p:nvGrpSpPr>
      <p:grpSpPr>
        <a:xfrm>
          <a:off x="0" y="0"/>
          <a:ext cx="0" cy="0"/>
          <a:chOff x="0" y="0"/>
          <a:chExt cx="0" cy="0"/>
        </a:xfrm>
      </p:grpSpPr>
      <p:sp>
        <p:nvSpPr>
          <p:cNvPr id="2404" name="Google Shape;2404;p87"/>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05" name="Google Shape;2405;p87"/>
          <p:cNvSpPr>
            <a:spLocks noGrp="1"/>
          </p:cNvSpPr>
          <p:nvPr>
            <p:ph type="pic" idx="2"/>
          </p:nvPr>
        </p:nvSpPr>
        <p:spPr>
          <a:xfrm>
            <a:off x="2935225" y="0"/>
            <a:ext cx="6209100" cy="5143500"/>
          </a:xfrm>
          <a:prstGeom prst="rect">
            <a:avLst/>
          </a:prstGeom>
          <a:noFill/>
          <a:ln>
            <a:noFill/>
          </a:ln>
        </p:spPr>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2406"/>
        <p:cNvGrpSpPr/>
        <p:nvPr/>
      </p:nvGrpSpPr>
      <p:grpSpPr>
        <a:xfrm>
          <a:off x="0" y="0"/>
          <a:ext cx="0" cy="0"/>
          <a:chOff x="0" y="0"/>
          <a:chExt cx="0" cy="0"/>
        </a:xfrm>
      </p:grpSpPr>
      <p:sp>
        <p:nvSpPr>
          <p:cNvPr id="2407" name="Google Shape;2407;p88"/>
          <p:cNvSpPr txBox="1">
            <a:spLocks noGrp="1"/>
          </p:cNvSpPr>
          <p:nvPr>
            <p:ph type="title"/>
          </p:nvPr>
        </p:nvSpPr>
        <p:spPr>
          <a:xfrm>
            <a:off x="420625" y="320050"/>
            <a:ext cx="1993500" cy="4508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08" name="Google Shape;2408;p88"/>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CUSTOM_23_1_1_2_1_1_1_1_1_1_1_1_2">
    <p:spTree>
      <p:nvGrpSpPr>
        <p:cNvPr id="1" name="Shape 2409"/>
        <p:cNvGrpSpPr/>
        <p:nvPr/>
      </p:nvGrpSpPr>
      <p:grpSpPr>
        <a:xfrm>
          <a:off x="0" y="0"/>
          <a:ext cx="0" cy="0"/>
          <a:chOff x="0" y="0"/>
          <a:chExt cx="0" cy="0"/>
        </a:xfrm>
      </p:grpSpPr>
      <p:sp>
        <p:nvSpPr>
          <p:cNvPr id="2410" name="Google Shape;2410;p89"/>
          <p:cNvSpPr>
            <a:spLocks noGrp="1"/>
          </p:cNvSpPr>
          <p:nvPr>
            <p:ph type="pic" idx="2"/>
          </p:nvPr>
        </p:nvSpPr>
        <p:spPr>
          <a:xfrm>
            <a:off x="9225" y="-9225"/>
            <a:ext cx="9144000" cy="5143500"/>
          </a:xfrm>
          <a:prstGeom prst="rect">
            <a:avLst/>
          </a:prstGeom>
          <a:noFill/>
          <a:ln>
            <a:noFill/>
          </a:ln>
        </p:spPr>
      </p:sp>
      <p:sp>
        <p:nvSpPr>
          <p:cNvPr id="2411" name="Google Shape;2411;p89"/>
          <p:cNvSpPr txBox="1">
            <a:spLocks noGrp="1"/>
          </p:cNvSpPr>
          <p:nvPr>
            <p:ph type="title"/>
          </p:nvPr>
        </p:nvSpPr>
        <p:spPr>
          <a:xfrm>
            <a:off x="320175" y="320050"/>
            <a:ext cx="2514600" cy="8694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SzPts val="3200"/>
              <a:buNone/>
              <a:defRPr>
                <a:highlight>
                  <a:schemeClr val="accent1"/>
                </a:highlight>
              </a:defRPr>
            </a:lvl1pPr>
            <a:lvl2pPr lvl="1" rtl="0">
              <a:lnSpc>
                <a:spcPct val="90000"/>
              </a:lnSpc>
              <a:spcBef>
                <a:spcPts val="0"/>
              </a:spcBef>
              <a:spcAft>
                <a:spcPts val="0"/>
              </a:spcAft>
              <a:buSzPts val="3200"/>
              <a:buNone/>
              <a:defRPr sz="3200">
                <a:highlight>
                  <a:schemeClr val="accent1"/>
                </a:highlight>
              </a:defRPr>
            </a:lvl2pPr>
            <a:lvl3pPr lvl="2" rtl="0">
              <a:lnSpc>
                <a:spcPct val="90000"/>
              </a:lnSpc>
              <a:spcBef>
                <a:spcPts val="800"/>
              </a:spcBef>
              <a:spcAft>
                <a:spcPts val="0"/>
              </a:spcAft>
              <a:buSzPts val="3200"/>
              <a:buNone/>
              <a:defRPr sz="3200">
                <a:highlight>
                  <a:schemeClr val="accent1"/>
                </a:highlight>
              </a:defRPr>
            </a:lvl3pPr>
            <a:lvl4pPr lvl="3" rtl="0">
              <a:lnSpc>
                <a:spcPct val="90000"/>
              </a:lnSpc>
              <a:spcBef>
                <a:spcPts val="800"/>
              </a:spcBef>
              <a:spcAft>
                <a:spcPts val="0"/>
              </a:spcAft>
              <a:buSzPts val="3200"/>
              <a:buNone/>
              <a:defRPr sz="3200">
                <a:highlight>
                  <a:schemeClr val="accent1"/>
                </a:highlight>
              </a:defRPr>
            </a:lvl4pPr>
            <a:lvl5pPr lvl="4" rtl="0">
              <a:lnSpc>
                <a:spcPct val="90000"/>
              </a:lnSpc>
              <a:spcBef>
                <a:spcPts val="800"/>
              </a:spcBef>
              <a:spcAft>
                <a:spcPts val="0"/>
              </a:spcAft>
              <a:buSzPts val="3200"/>
              <a:buNone/>
              <a:defRPr sz="3200">
                <a:highlight>
                  <a:schemeClr val="accent1"/>
                </a:highlight>
              </a:defRPr>
            </a:lvl5pPr>
            <a:lvl6pPr lvl="5" rtl="0">
              <a:lnSpc>
                <a:spcPct val="90000"/>
              </a:lnSpc>
              <a:spcBef>
                <a:spcPts val="800"/>
              </a:spcBef>
              <a:spcAft>
                <a:spcPts val="0"/>
              </a:spcAft>
              <a:buSzPts val="3200"/>
              <a:buNone/>
              <a:defRPr sz="3200">
                <a:highlight>
                  <a:schemeClr val="accent1"/>
                </a:highlight>
              </a:defRPr>
            </a:lvl6pPr>
            <a:lvl7pPr lvl="6" rtl="0">
              <a:lnSpc>
                <a:spcPct val="90000"/>
              </a:lnSpc>
              <a:spcBef>
                <a:spcPts val="800"/>
              </a:spcBef>
              <a:spcAft>
                <a:spcPts val="0"/>
              </a:spcAft>
              <a:buSzPts val="3200"/>
              <a:buNone/>
              <a:defRPr sz="3200">
                <a:highlight>
                  <a:schemeClr val="accent1"/>
                </a:highlight>
              </a:defRPr>
            </a:lvl7pPr>
            <a:lvl8pPr lvl="7" rtl="0">
              <a:lnSpc>
                <a:spcPct val="90000"/>
              </a:lnSpc>
              <a:spcBef>
                <a:spcPts val="800"/>
              </a:spcBef>
              <a:spcAft>
                <a:spcPts val="0"/>
              </a:spcAft>
              <a:buSzPts val="3200"/>
              <a:buNone/>
              <a:defRPr sz="3200">
                <a:highlight>
                  <a:schemeClr val="accent1"/>
                </a:highlight>
              </a:defRPr>
            </a:lvl8pPr>
            <a:lvl9pPr lvl="8" rtl="0">
              <a:lnSpc>
                <a:spcPct val="90000"/>
              </a:lnSpc>
              <a:spcBef>
                <a:spcPts val="800"/>
              </a:spcBef>
              <a:spcAft>
                <a:spcPts val="800"/>
              </a:spcAft>
              <a:buSzPts val="3200"/>
              <a:buNone/>
              <a:defRPr sz="3200">
                <a:highlight>
                  <a:schemeClr val="accent1"/>
                </a:highlight>
              </a:defRPr>
            </a:lvl9pPr>
          </a:lstStyle>
          <a:p>
            <a:endParaRPr/>
          </a:p>
        </p:txBody>
      </p:sp>
      <p:sp>
        <p:nvSpPr>
          <p:cNvPr id="2412" name="Google Shape;2412;p89"/>
          <p:cNvSpPr txBox="1">
            <a:spLocks noGrp="1"/>
          </p:cNvSpPr>
          <p:nvPr>
            <p:ph type="subTitle" idx="1"/>
          </p:nvPr>
        </p:nvSpPr>
        <p:spPr>
          <a:xfrm>
            <a:off x="320050" y="1189450"/>
            <a:ext cx="2514600" cy="12003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Clr>
                <a:schemeClr val="lt1"/>
              </a:buClr>
              <a:buSzPts val="2000"/>
              <a:buNone/>
              <a:defRPr b="1">
                <a:solidFill>
                  <a:schemeClr val="lt1"/>
                </a:solidFill>
                <a:highlight>
                  <a:schemeClr val="dk1"/>
                </a:highlight>
              </a:defRPr>
            </a:lvl1pPr>
            <a:lvl2pPr lvl="1" rtl="0">
              <a:lnSpc>
                <a:spcPct val="90000"/>
              </a:lnSpc>
              <a:spcBef>
                <a:spcPts val="800"/>
              </a:spcBef>
              <a:spcAft>
                <a:spcPts val="0"/>
              </a:spcAft>
              <a:buClr>
                <a:schemeClr val="lt1"/>
              </a:buClr>
              <a:buSzPts val="2000"/>
              <a:buNone/>
              <a:defRPr b="1">
                <a:solidFill>
                  <a:schemeClr val="lt1"/>
                </a:solidFill>
                <a:highlight>
                  <a:schemeClr val="dk1"/>
                </a:highlight>
              </a:defRPr>
            </a:lvl2pPr>
            <a:lvl3pPr lvl="2" rtl="0">
              <a:lnSpc>
                <a:spcPct val="90000"/>
              </a:lnSpc>
              <a:spcBef>
                <a:spcPts val="800"/>
              </a:spcBef>
              <a:spcAft>
                <a:spcPts val="0"/>
              </a:spcAft>
              <a:buClr>
                <a:schemeClr val="lt1"/>
              </a:buClr>
              <a:buSzPts val="2000"/>
              <a:buNone/>
              <a:defRPr b="1">
                <a:solidFill>
                  <a:schemeClr val="lt1"/>
                </a:solidFill>
                <a:highlight>
                  <a:schemeClr val="dk1"/>
                </a:highlight>
              </a:defRPr>
            </a:lvl3pPr>
            <a:lvl4pPr lvl="3" rtl="0">
              <a:lnSpc>
                <a:spcPct val="90000"/>
              </a:lnSpc>
              <a:spcBef>
                <a:spcPts val="800"/>
              </a:spcBef>
              <a:spcAft>
                <a:spcPts val="0"/>
              </a:spcAft>
              <a:buClr>
                <a:schemeClr val="lt1"/>
              </a:buClr>
              <a:buSzPts val="2000"/>
              <a:buNone/>
              <a:defRPr b="1">
                <a:solidFill>
                  <a:schemeClr val="lt1"/>
                </a:solidFill>
                <a:highlight>
                  <a:schemeClr val="dk1"/>
                </a:highlight>
              </a:defRPr>
            </a:lvl4pPr>
            <a:lvl5pPr lvl="4" rtl="0">
              <a:lnSpc>
                <a:spcPct val="90000"/>
              </a:lnSpc>
              <a:spcBef>
                <a:spcPts val="800"/>
              </a:spcBef>
              <a:spcAft>
                <a:spcPts val="0"/>
              </a:spcAft>
              <a:buClr>
                <a:schemeClr val="lt1"/>
              </a:buClr>
              <a:buSzPts val="2000"/>
              <a:buNone/>
              <a:defRPr b="1">
                <a:solidFill>
                  <a:schemeClr val="lt1"/>
                </a:solidFill>
                <a:highlight>
                  <a:schemeClr val="dk1"/>
                </a:highlight>
              </a:defRPr>
            </a:lvl5pPr>
            <a:lvl6pPr lvl="5" rtl="0">
              <a:lnSpc>
                <a:spcPct val="90000"/>
              </a:lnSpc>
              <a:spcBef>
                <a:spcPts val="800"/>
              </a:spcBef>
              <a:spcAft>
                <a:spcPts val="0"/>
              </a:spcAft>
              <a:buClr>
                <a:schemeClr val="lt1"/>
              </a:buClr>
              <a:buSzPts val="2000"/>
              <a:buNone/>
              <a:defRPr b="1">
                <a:solidFill>
                  <a:schemeClr val="lt1"/>
                </a:solidFill>
                <a:highlight>
                  <a:schemeClr val="dk1"/>
                </a:highlight>
              </a:defRPr>
            </a:lvl6pPr>
            <a:lvl7pPr lvl="6" rtl="0">
              <a:lnSpc>
                <a:spcPct val="90000"/>
              </a:lnSpc>
              <a:spcBef>
                <a:spcPts val="800"/>
              </a:spcBef>
              <a:spcAft>
                <a:spcPts val="0"/>
              </a:spcAft>
              <a:buClr>
                <a:schemeClr val="lt1"/>
              </a:buClr>
              <a:buSzPts val="2000"/>
              <a:buNone/>
              <a:defRPr b="1">
                <a:solidFill>
                  <a:schemeClr val="lt1"/>
                </a:solidFill>
                <a:highlight>
                  <a:schemeClr val="dk1"/>
                </a:highlight>
              </a:defRPr>
            </a:lvl7pPr>
            <a:lvl8pPr lvl="7" rtl="0">
              <a:lnSpc>
                <a:spcPct val="90000"/>
              </a:lnSpc>
              <a:spcBef>
                <a:spcPts val="800"/>
              </a:spcBef>
              <a:spcAft>
                <a:spcPts val="0"/>
              </a:spcAft>
              <a:buClr>
                <a:schemeClr val="lt1"/>
              </a:buClr>
              <a:buSzPts val="2000"/>
              <a:buNone/>
              <a:defRPr b="1">
                <a:solidFill>
                  <a:schemeClr val="lt1"/>
                </a:solidFill>
                <a:highlight>
                  <a:schemeClr val="dk1"/>
                </a:highlight>
              </a:defRPr>
            </a:lvl8pPr>
            <a:lvl9pPr lvl="8" rtl="0">
              <a:lnSpc>
                <a:spcPct val="90000"/>
              </a:lnSpc>
              <a:spcBef>
                <a:spcPts val="800"/>
              </a:spcBef>
              <a:spcAft>
                <a:spcPts val="800"/>
              </a:spcAft>
              <a:buClr>
                <a:schemeClr val="lt1"/>
              </a:buClr>
              <a:buSzPts val="2000"/>
              <a:buNone/>
              <a:defRPr b="1">
                <a:solidFill>
                  <a:schemeClr val="lt1"/>
                </a:solidFill>
                <a:highlight>
                  <a:schemeClr val="dk1"/>
                </a:highlight>
              </a:defRPr>
            </a:lvl9pPr>
          </a:lstStyle>
          <a:p>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3: Quote slide options divider — choose from following templates →">
  <p:cSld name="CUSTOM_23_1_1_1_1_2_1_1_1_1_1_1_1_1_1_2">
    <p:bg>
      <p:bgPr>
        <a:solidFill>
          <a:schemeClr val="lt2"/>
        </a:solidFill>
        <a:effectLst/>
      </p:bgPr>
    </p:bg>
    <p:spTree>
      <p:nvGrpSpPr>
        <p:cNvPr id="1" name="Shape 2413"/>
        <p:cNvGrpSpPr/>
        <p:nvPr/>
      </p:nvGrpSpPr>
      <p:grpSpPr>
        <a:xfrm>
          <a:off x="0" y="0"/>
          <a:ext cx="0" cy="0"/>
          <a:chOff x="0" y="0"/>
          <a:chExt cx="0" cy="0"/>
        </a:xfrm>
      </p:grpSpPr>
      <p:sp>
        <p:nvSpPr>
          <p:cNvPr id="2414" name="Google Shape;2414;p90"/>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Quote slide options</a:t>
            </a:r>
            <a:endParaRPr sz="7200" b="1">
              <a:solidFill>
                <a:srgbClr val="FFFFFF"/>
              </a:solidFill>
              <a:highlight>
                <a:schemeClr val="dk1"/>
              </a:highlight>
            </a:endParaRPr>
          </a:p>
        </p:txBody>
      </p:sp>
      <p:sp>
        <p:nvSpPr>
          <p:cNvPr id="2415" name="Google Shape;2415;p90"/>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2416"/>
        <p:cNvGrpSpPr/>
        <p:nvPr/>
      </p:nvGrpSpPr>
      <p:grpSpPr>
        <a:xfrm>
          <a:off x="0" y="0"/>
          <a:ext cx="0" cy="0"/>
          <a:chOff x="0" y="0"/>
          <a:chExt cx="0" cy="0"/>
        </a:xfrm>
      </p:grpSpPr>
      <p:sp>
        <p:nvSpPr>
          <p:cNvPr id="2417" name="Google Shape;2417;p9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highlight>
                  <a:schemeClr val="accent1"/>
                </a:highlight>
              </a:defRPr>
            </a:lvl2pPr>
            <a:lvl3pPr lvl="2" rtl="0">
              <a:spcBef>
                <a:spcPts val="800"/>
              </a:spcBef>
              <a:spcAft>
                <a:spcPts val="0"/>
              </a:spcAft>
              <a:buSzPts val="2800"/>
              <a:buNone/>
              <a:defRPr>
                <a:highlight>
                  <a:schemeClr val="accent1"/>
                </a:highlight>
              </a:defRPr>
            </a:lvl3pPr>
            <a:lvl4pPr lvl="3" rtl="0">
              <a:spcBef>
                <a:spcPts val="800"/>
              </a:spcBef>
              <a:spcAft>
                <a:spcPts val="0"/>
              </a:spcAft>
              <a:buSzPts val="2800"/>
              <a:buNone/>
              <a:defRPr>
                <a:highlight>
                  <a:schemeClr val="accent1"/>
                </a:highlight>
              </a:defRPr>
            </a:lvl4pPr>
            <a:lvl5pPr lvl="4" rtl="0">
              <a:spcBef>
                <a:spcPts val="800"/>
              </a:spcBef>
              <a:spcAft>
                <a:spcPts val="0"/>
              </a:spcAft>
              <a:buSzPts val="2800"/>
              <a:buNone/>
              <a:defRPr>
                <a:highlight>
                  <a:schemeClr val="accent1"/>
                </a:highlight>
              </a:defRPr>
            </a:lvl5pPr>
            <a:lvl6pPr lvl="5" rtl="0">
              <a:spcBef>
                <a:spcPts val="800"/>
              </a:spcBef>
              <a:spcAft>
                <a:spcPts val="0"/>
              </a:spcAft>
              <a:buSzPts val="2800"/>
              <a:buNone/>
              <a:defRPr>
                <a:highlight>
                  <a:schemeClr val="accent1"/>
                </a:highlight>
              </a:defRPr>
            </a:lvl6pPr>
            <a:lvl7pPr lvl="6" rtl="0">
              <a:spcBef>
                <a:spcPts val="800"/>
              </a:spcBef>
              <a:spcAft>
                <a:spcPts val="0"/>
              </a:spcAft>
              <a:buSzPts val="2800"/>
              <a:buNone/>
              <a:defRPr>
                <a:highlight>
                  <a:schemeClr val="accent1"/>
                </a:highlight>
              </a:defRPr>
            </a:lvl7pPr>
            <a:lvl8pPr lvl="7" rtl="0">
              <a:spcBef>
                <a:spcPts val="800"/>
              </a:spcBef>
              <a:spcAft>
                <a:spcPts val="0"/>
              </a:spcAft>
              <a:buSzPts val="2800"/>
              <a:buNone/>
              <a:defRPr>
                <a:highlight>
                  <a:schemeClr val="accent1"/>
                </a:highlight>
              </a:defRPr>
            </a:lvl8pPr>
            <a:lvl9pPr lvl="8" rtl="0">
              <a:spcBef>
                <a:spcPts val="800"/>
              </a:spcBef>
              <a:spcAft>
                <a:spcPts val="800"/>
              </a:spcAft>
              <a:buSzPts val="2800"/>
              <a:buNone/>
              <a:defRPr>
                <a:highlight>
                  <a:schemeClr val="accent1"/>
                </a:highlight>
              </a:defRPr>
            </a:lvl9pPr>
          </a:lstStyle>
          <a:p>
            <a:endParaRPr/>
          </a:p>
        </p:txBody>
      </p:sp>
      <p:sp>
        <p:nvSpPr>
          <p:cNvPr id="2418" name="Google Shape;2418;p91"/>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
        <p:nvSpPr>
          <p:cNvPr id="2419" name="Google Shape;2419;p91"/>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38"/>
        <p:cNvGrpSpPr/>
        <p:nvPr/>
      </p:nvGrpSpPr>
      <p:grpSpPr>
        <a:xfrm>
          <a:off x="0" y="0"/>
          <a:ext cx="0" cy="0"/>
          <a:chOff x="0" y="0"/>
          <a:chExt cx="0" cy="0"/>
        </a:xfrm>
      </p:grpSpPr>
      <p:sp>
        <p:nvSpPr>
          <p:cNvPr id="39" name="Google Shape;39;p10"/>
          <p:cNvSpPr txBox="1">
            <a:spLocks noGrp="1"/>
          </p:cNvSpPr>
          <p:nvPr>
            <p:ph type="title"/>
          </p:nvPr>
        </p:nvSpPr>
        <p:spPr>
          <a:xfrm>
            <a:off x="420625" y="320050"/>
            <a:ext cx="2935200" cy="4508100"/>
          </a:xfrm>
          <a:prstGeom prst="rect">
            <a:avLst/>
          </a:prstGeom>
        </p:spPr>
        <p:txBody>
          <a:bodyPr spcFirstLastPara="1" wrap="square" lIns="0" tIns="0" rIns="0" bIns="0" anchor="ctr" anchorCtr="0">
            <a:noAutofit/>
          </a:bodyPr>
          <a:lstStyle>
            <a:lvl1pPr lvl="0" algn="r"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0" name="Google Shape;40;p10"/>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a:solidFill>
                <a:srgbClr val="FFC627"/>
              </a:solidFill>
              <a:latin typeface="Arial"/>
              <a:ea typeface="Arial"/>
              <a:cs typeface="Arial"/>
              <a:sym typeface="Arial"/>
            </a:endParaRPr>
          </a:p>
        </p:txBody>
      </p:sp>
      <p:sp>
        <p:nvSpPr>
          <p:cNvPr id="41" name="Google Shape;41;p10"/>
          <p:cNvSpPr txBox="1">
            <a:spLocks noGrp="1"/>
          </p:cNvSpPr>
          <p:nvPr>
            <p:ph type="subTitle" idx="1"/>
          </p:nvPr>
        </p:nvSpPr>
        <p:spPr>
          <a:xfrm>
            <a:off x="4937750" y="319950"/>
            <a:ext cx="3867900" cy="4508100"/>
          </a:xfrm>
          <a:prstGeom prst="rect">
            <a:avLst/>
          </a:prstGeom>
        </p:spPr>
        <p:txBody>
          <a:bodyPr spcFirstLastPara="1" wrap="square" lIns="0" tIns="0" rIns="0" bIns="0" anchor="ctr" anchorCtr="0">
            <a:noAutofit/>
          </a:bodyPr>
          <a:lstStyle>
            <a:lvl1pPr lvl="0" rtl="0">
              <a:lnSpc>
                <a:spcPct val="115000"/>
              </a:lnSpc>
              <a:spcBef>
                <a:spcPts val="0"/>
              </a:spcBef>
              <a:spcAft>
                <a:spcPts val="0"/>
              </a:spcAft>
              <a:buClr>
                <a:schemeClr val="lt1"/>
              </a:buClr>
              <a:buSzPts val="2000"/>
              <a:buNone/>
              <a:defRPr b="1">
                <a:solidFill>
                  <a:schemeClr val="lt1"/>
                </a:solidFill>
              </a:defRPr>
            </a:lvl1pPr>
            <a:lvl2pPr lvl="1" rtl="0">
              <a:lnSpc>
                <a:spcPct val="115000"/>
              </a:lnSpc>
              <a:spcBef>
                <a:spcPts val="800"/>
              </a:spcBef>
              <a:spcAft>
                <a:spcPts val="0"/>
              </a:spcAft>
              <a:buClr>
                <a:schemeClr val="lt1"/>
              </a:buClr>
              <a:buSzPts val="2000"/>
              <a:buNone/>
              <a:defRPr b="1">
                <a:solidFill>
                  <a:schemeClr val="lt1"/>
                </a:solidFill>
              </a:defRPr>
            </a:lvl2pPr>
            <a:lvl3pPr lvl="2" rtl="0">
              <a:lnSpc>
                <a:spcPct val="115000"/>
              </a:lnSpc>
              <a:spcBef>
                <a:spcPts val="800"/>
              </a:spcBef>
              <a:spcAft>
                <a:spcPts val="0"/>
              </a:spcAft>
              <a:buClr>
                <a:schemeClr val="lt1"/>
              </a:buClr>
              <a:buSzPts val="2000"/>
              <a:buNone/>
              <a:defRPr b="1">
                <a:solidFill>
                  <a:schemeClr val="lt1"/>
                </a:solidFill>
              </a:defRPr>
            </a:lvl3pPr>
            <a:lvl4pPr lvl="3" rtl="0">
              <a:lnSpc>
                <a:spcPct val="115000"/>
              </a:lnSpc>
              <a:spcBef>
                <a:spcPts val="800"/>
              </a:spcBef>
              <a:spcAft>
                <a:spcPts val="0"/>
              </a:spcAft>
              <a:buClr>
                <a:schemeClr val="lt1"/>
              </a:buClr>
              <a:buSzPts val="2000"/>
              <a:buNone/>
              <a:defRPr b="1">
                <a:solidFill>
                  <a:schemeClr val="lt1"/>
                </a:solidFill>
              </a:defRPr>
            </a:lvl4pPr>
            <a:lvl5pPr lvl="4" rtl="0">
              <a:lnSpc>
                <a:spcPct val="115000"/>
              </a:lnSpc>
              <a:spcBef>
                <a:spcPts val="800"/>
              </a:spcBef>
              <a:spcAft>
                <a:spcPts val="0"/>
              </a:spcAft>
              <a:buClr>
                <a:schemeClr val="lt1"/>
              </a:buClr>
              <a:buSzPts val="2000"/>
              <a:buNone/>
              <a:defRPr b="1">
                <a:solidFill>
                  <a:schemeClr val="lt1"/>
                </a:solidFill>
              </a:defRPr>
            </a:lvl5pPr>
            <a:lvl6pPr lvl="5" rtl="0">
              <a:lnSpc>
                <a:spcPct val="115000"/>
              </a:lnSpc>
              <a:spcBef>
                <a:spcPts val="800"/>
              </a:spcBef>
              <a:spcAft>
                <a:spcPts val="0"/>
              </a:spcAft>
              <a:buClr>
                <a:schemeClr val="lt1"/>
              </a:buClr>
              <a:buSzPts val="2000"/>
              <a:buNone/>
              <a:defRPr b="1">
                <a:solidFill>
                  <a:schemeClr val="lt1"/>
                </a:solidFill>
              </a:defRPr>
            </a:lvl6pPr>
            <a:lvl7pPr lvl="6" rtl="0">
              <a:lnSpc>
                <a:spcPct val="115000"/>
              </a:lnSpc>
              <a:spcBef>
                <a:spcPts val="800"/>
              </a:spcBef>
              <a:spcAft>
                <a:spcPts val="0"/>
              </a:spcAft>
              <a:buClr>
                <a:schemeClr val="lt1"/>
              </a:buClr>
              <a:buSzPts val="2000"/>
              <a:buNone/>
              <a:defRPr b="1">
                <a:solidFill>
                  <a:schemeClr val="lt1"/>
                </a:solidFill>
              </a:defRPr>
            </a:lvl7pPr>
            <a:lvl8pPr lvl="7" rtl="0">
              <a:lnSpc>
                <a:spcPct val="115000"/>
              </a:lnSpc>
              <a:spcBef>
                <a:spcPts val="800"/>
              </a:spcBef>
              <a:spcAft>
                <a:spcPts val="0"/>
              </a:spcAft>
              <a:buClr>
                <a:schemeClr val="lt1"/>
              </a:buClr>
              <a:buSzPts val="2000"/>
              <a:buNone/>
              <a:defRPr b="1">
                <a:solidFill>
                  <a:schemeClr val="lt1"/>
                </a:solidFill>
              </a:defRPr>
            </a:lvl8pPr>
            <a:lvl9pPr lvl="8" rtl="0">
              <a:lnSpc>
                <a:spcPct val="115000"/>
              </a:lnSpc>
              <a:spcBef>
                <a:spcPts val="800"/>
              </a:spcBef>
              <a:spcAft>
                <a:spcPts val="8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2420"/>
        <p:cNvGrpSpPr/>
        <p:nvPr/>
      </p:nvGrpSpPr>
      <p:grpSpPr>
        <a:xfrm>
          <a:off x="0" y="0"/>
          <a:ext cx="0" cy="0"/>
          <a:chOff x="0" y="0"/>
          <a:chExt cx="0" cy="0"/>
        </a:xfrm>
      </p:grpSpPr>
      <p:sp>
        <p:nvSpPr>
          <p:cNvPr id="2421" name="Google Shape;2421;p9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22" name="Google Shape;2422;p92"/>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a:solidFill>
                <a:srgbClr val="FFC627"/>
              </a:solidFill>
              <a:latin typeface="Arial"/>
              <a:ea typeface="Arial"/>
              <a:cs typeface="Arial"/>
              <a:sym typeface="Arial"/>
            </a:endParaRPr>
          </a:p>
        </p:txBody>
      </p:sp>
      <p:sp>
        <p:nvSpPr>
          <p:cNvPr id="2423" name="Google Shape;2423;p92"/>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2424"/>
        <p:cNvGrpSpPr/>
        <p:nvPr/>
      </p:nvGrpSpPr>
      <p:grpSpPr>
        <a:xfrm>
          <a:off x="0" y="0"/>
          <a:ext cx="0" cy="0"/>
          <a:chOff x="0" y="0"/>
          <a:chExt cx="0" cy="0"/>
        </a:xfrm>
      </p:grpSpPr>
      <p:sp>
        <p:nvSpPr>
          <p:cNvPr id="2425" name="Google Shape;2425;p9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26" name="Google Shape;2426;p93"/>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a:solidFill>
                <a:schemeClr val="accent2"/>
              </a:solidFill>
              <a:latin typeface="Arial"/>
              <a:ea typeface="Arial"/>
              <a:cs typeface="Arial"/>
              <a:sym typeface="Arial"/>
            </a:endParaRPr>
          </a:p>
        </p:txBody>
      </p:sp>
      <p:sp>
        <p:nvSpPr>
          <p:cNvPr id="2427" name="Google Shape;2427;p93"/>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2428"/>
        <p:cNvGrpSpPr/>
        <p:nvPr/>
      </p:nvGrpSpPr>
      <p:grpSpPr>
        <a:xfrm>
          <a:off x="0" y="0"/>
          <a:ext cx="0" cy="0"/>
          <a:chOff x="0" y="0"/>
          <a:chExt cx="0" cy="0"/>
        </a:xfrm>
      </p:grpSpPr>
      <p:sp>
        <p:nvSpPr>
          <p:cNvPr id="2429" name="Google Shape;2429;p94"/>
          <p:cNvSpPr>
            <a:spLocks noGrp="1"/>
          </p:cNvSpPr>
          <p:nvPr>
            <p:ph type="pic" idx="2"/>
          </p:nvPr>
        </p:nvSpPr>
        <p:spPr>
          <a:xfrm>
            <a:off x="-41200" y="-37575"/>
            <a:ext cx="9253200" cy="5204700"/>
          </a:xfrm>
          <a:prstGeom prst="rect">
            <a:avLst/>
          </a:prstGeom>
          <a:noFill/>
          <a:ln>
            <a:noFill/>
          </a:ln>
        </p:spPr>
      </p:sp>
      <p:sp>
        <p:nvSpPr>
          <p:cNvPr id="2430" name="Google Shape;2430;p94"/>
          <p:cNvSpPr txBox="1">
            <a:spLocks noGrp="1"/>
          </p:cNvSpPr>
          <p:nvPr>
            <p:ph type="body" idx="1"/>
          </p:nvPr>
        </p:nvSpPr>
        <p:spPr>
          <a:xfrm>
            <a:off x="424893"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431" name="Google Shape;2431;p94"/>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2432"/>
        <p:cNvGrpSpPr/>
        <p:nvPr/>
      </p:nvGrpSpPr>
      <p:grpSpPr>
        <a:xfrm>
          <a:off x="0" y="0"/>
          <a:ext cx="0" cy="0"/>
          <a:chOff x="0" y="0"/>
          <a:chExt cx="0" cy="0"/>
        </a:xfrm>
      </p:grpSpPr>
      <p:sp>
        <p:nvSpPr>
          <p:cNvPr id="2433" name="Google Shape;2433;p95"/>
          <p:cNvSpPr>
            <a:spLocks noGrp="1"/>
          </p:cNvSpPr>
          <p:nvPr>
            <p:ph type="pic" idx="2"/>
          </p:nvPr>
        </p:nvSpPr>
        <p:spPr>
          <a:xfrm>
            <a:off x="-47625" y="-41200"/>
            <a:ext cx="9277200" cy="5218500"/>
          </a:xfrm>
          <a:prstGeom prst="rect">
            <a:avLst/>
          </a:prstGeom>
          <a:noFill/>
          <a:ln>
            <a:noFill/>
          </a:ln>
        </p:spPr>
      </p:sp>
      <p:sp>
        <p:nvSpPr>
          <p:cNvPr id="2434" name="Google Shape;2434;p95"/>
          <p:cNvSpPr txBox="1">
            <a:spLocks noGrp="1"/>
          </p:cNvSpPr>
          <p:nvPr>
            <p:ph type="body" idx="1"/>
          </p:nvPr>
        </p:nvSpPr>
        <p:spPr>
          <a:xfrm>
            <a:off x="4930769"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435" name="Google Shape;2435;p95"/>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3: z-Blank slide options divider &gt;&gt;&gt; choose from following templates →">
  <p:cSld name="CUSTOM_23_1_1_1_1_2_1_1_1_1_1_1_1_1_1">
    <p:bg>
      <p:bgPr>
        <a:solidFill>
          <a:schemeClr val="lt2"/>
        </a:solidFill>
        <a:effectLst/>
      </p:bgPr>
    </p:bg>
    <p:spTree>
      <p:nvGrpSpPr>
        <p:cNvPr id="1" name="Shape 2436"/>
        <p:cNvGrpSpPr/>
        <p:nvPr/>
      </p:nvGrpSpPr>
      <p:grpSpPr>
        <a:xfrm>
          <a:off x="0" y="0"/>
          <a:ext cx="0" cy="0"/>
          <a:chOff x="0" y="0"/>
          <a:chExt cx="0" cy="0"/>
        </a:xfrm>
      </p:grpSpPr>
      <p:sp>
        <p:nvSpPr>
          <p:cNvPr id="2437" name="Google Shape;2437;p96"/>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Blank slide options</a:t>
            </a:r>
            <a:endParaRPr sz="7200" b="1">
              <a:solidFill>
                <a:srgbClr val="FFFFFF"/>
              </a:solidFill>
              <a:highlight>
                <a:schemeClr val="dk1"/>
              </a:highlight>
            </a:endParaRPr>
          </a:p>
        </p:txBody>
      </p:sp>
      <p:sp>
        <p:nvSpPr>
          <p:cNvPr id="2438" name="Google Shape;2438;p96"/>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2439"/>
        <p:cNvGrpSpPr/>
        <p:nvPr/>
      </p:nvGrpSpPr>
      <p:grpSpPr>
        <a:xfrm>
          <a:off x="0" y="0"/>
          <a:ext cx="0" cy="0"/>
          <a:chOff x="0" y="0"/>
          <a:chExt cx="0" cy="0"/>
        </a:xfrm>
      </p:grpSpPr>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2440"/>
        <p:cNvGrpSpPr/>
        <p:nvPr/>
      </p:nvGrpSpPr>
      <p:grpSpPr>
        <a:xfrm>
          <a:off x="0" y="0"/>
          <a:ext cx="0" cy="0"/>
          <a:chOff x="0" y="0"/>
          <a:chExt cx="0" cy="0"/>
        </a:xfrm>
      </p:grpSpPr>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2441"/>
        <p:cNvGrpSpPr/>
        <p:nvPr/>
      </p:nvGrpSpPr>
      <p:grpSpPr>
        <a:xfrm>
          <a:off x="0" y="0"/>
          <a:ext cx="0" cy="0"/>
          <a:chOff x="0" y="0"/>
          <a:chExt cx="0" cy="0"/>
        </a:xfrm>
      </p:grpSpPr>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2442"/>
        <p:cNvGrpSpPr/>
        <p:nvPr/>
      </p:nvGrpSpPr>
      <p:grpSpPr>
        <a:xfrm>
          <a:off x="0" y="0"/>
          <a:ext cx="0" cy="0"/>
          <a:chOff x="0" y="0"/>
          <a:chExt cx="0" cy="0"/>
        </a:xfrm>
      </p:grpSpPr>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2443"/>
        <p:cNvGrpSpPr/>
        <p:nvPr/>
      </p:nvGrpSpPr>
      <p:grpSpPr>
        <a:xfrm>
          <a:off x="0" y="0"/>
          <a:ext cx="0" cy="0"/>
          <a:chOff x="0" y="0"/>
          <a:chExt cx="0" cy="0"/>
        </a:xfrm>
      </p:grpSpPr>
      <p:sp>
        <p:nvSpPr>
          <p:cNvPr id="2444" name="Google Shape;2444;p101"/>
          <p:cNvSpPr>
            <a:spLocks noGrp="1"/>
          </p:cNvSpPr>
          <p:nvPr>
            <p:ph type="pic" idx="2"/>
          </p:nvPr>
        </p:nvSpPr>
        <p:spPr>
          <a:xfrm>
            <a:off x="-29300" y="-30900"/>
            <a:ext cx="9182400" cy="5165100"/>
          </a:xfrm>
          <a:prstGeom prst="rect">
            <a:avLst/>
          </a:prstGeom>
          <a:noFill/>
          <a:ln>
            <a:noFill/>
          </a:ln>
        </p:spPr>
      </p:sp>
    </p:spTree>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nSpc>
                <a:spcPct val="90000"/>
              </a:lnSpc>
              <a:spcBef>
                <a:spcPts val="0"/>
              </a:spcBef>
              <a:spcAft>
                <a:spcPts val="0"/>
              </a:spcAft>
              <a:buClr>
                <a:schemeClr val="dk1"/>
              </a:buClr>
              <a:buSzPts val="3200"/>
              <a:buNone/>
              <a:defRPr sz="3200" b="1">
                <a:solidFill>
                  <a:schemeClr val="dk1"/>
                </a:solidFill>
              </a:defRPr>
            </a:lvl1pPr>
            <a:lvl2pPr lvl="1">
              <a:lnSpc>
                <a:spcPct val="115000"/>
              </a:lnSpc>
              <a:spcBef>
                <a:spcPts val="0"/>
              </a:spcBef>
              <a:spcAft>
                <a:spcPts val="0"/>
              </a:spcAft>
              <a:buClr>
                <a:schemeClr val="dk1"/>
              </a:buClr>
              <a:buSzPts val="2800"/>
              <a:buNone/>
              <a:defRPr sz="2800">
                <a:solidFill>
                  <a:schemeClr val="dk1"/>
                </a:solidFill>
              </a:defRPr>
            </a:lvl2pPr>
            <a:lvl3pPr lvl="2">
              <a:lnSpc>
                <a:spcPct val="115000"/>
              </a:lnSpc>
              <a:spcBef>
                <a:spcPts val="800"/>
              </a:spcBef>
              <a:spcAft>
                <a:spcPts val="0"/>
              </a:spcAft>
              <a:buClr>
                <a:schemeClr val="dk1"/>
              </a:buClr>
              <a:buSzPts val="2800"/>
              <a:buNone/>
              <a:defRPr sz="2800">
                <a:solidFill>
                  <a:schemeClr val="dk1"/>
                </a:solidFill>
              </a:defRPr>
            </a:lvl3pPr>
            <a:lvl4pPr lvl="3">
              <a:lnSpc>
                <a:spcPct val="115000"/>
              </a:lnSpc>
              <a:spcBef>
                <a:spcPts val="800"/>
              </a:spcBef>
              <a:spcAft>
                <a:spcPts val="0"/>
              </a:spcAft>
              <a:buClr>
                <a:schemeClr val="dk1"/>
              </a:buClr>
              <a:buSzPts val="2800"/>
              <a:buNone/>
              <a:defRPr sz="2800">
                <a:solidFill>
                  <a:schemeClr val="dk1"/>
                </a:solidFill>
              </a:defRPr>
            </a:lvl4pPr>
            <a:lvl5pPr lvl="4">
              <a:lnSpc>
                <a:spcPct val="115000"/>
              </a:lnSpc>
              <a:spcBef>
                <a:spcPts val="800"/>
              </a:spcBef>
              <a:spcAft>
                <a:spcPts val="0"/>
              </a:spcAft>
              <a:buClr>
                <a:schemeClr val="dk1"/>
              </a:buClr>
              <a:buSzPts val="2800"/>
              <a:buNone/>
              <a:defRPr sz="2800">
                <a:solidFill>
                  <a:schemeClr val="dk1"/>
                </a:solidFill>
              </a:defRPr>
            </a:lvl5pPr>
            <a:lvl6pPr lvl="5">
              <a:lnSpc>
                <a:spcPct val="115000"/>
              </a:lnSpc>
              <a:spcBef>
                <a:spcPts val="800"/>
              </a:spcBef>
              <a:spcAft>
                <a:spcPts val="0"/>
              </a:spcAft>
              <a:buClr>
                <a:schemeClr val="dk1"/>
              </a:buClr>
              <a:buSzPts val="2800"/>
              <a:buNone/>
              <a:defRPr sz="2800">
                <a:solidFill>
                  <a:schemeClr val="dk1"/>
                </a:solidFill>
              </a:defRPr>
            </a:lvl6pPr>
            <a:lvl7pPr lvl="6">
              <a:lnSpc>
                <a:spcPct val="115000"/>
              </a:lnSpc>
              <a:spcBef>
                <a:spcPts val="800"/>
              </a:spcBef>
              <a:spcAft>
                <a:spcPts val="0"/>
              </a:spcAft>
              <a:buClr>
                <a:schemeClr val="dk1"/>
              </a:buClr>
              <a:buSzPts val="2800"/>
              <a:buNone/>
              <a:defRPr sz="2800">
                <a:solidFill>
                  <a:schemeClr val="dk1"/>
                </a:solidFill>
              </a:defRPr>
            </a:lvl7pPr>
            <a:lvl8pPr lvl="7">
              <a:lnSpc>
                <a:spcPct val="115000"/>
              </a:lnSpc>
              <a:spcBef>
                <a:spcPts val="800"/>
              </a:spcBef>
              <a:spcAft>
                <a:spcPts val="0"/>
              </a:spcAft>
              <a:buClr>
                <a:schemeClr val="dk1"/>
              </a:buClr>
              <a:buSzPts val="2800"/>
              <a:buNone/>
              <a:defRPr sz="2800">
                <a:solidFill>
                  <a:schemeClr val="dk1"/>
                </a:solidFill>
              </a:defRPr>
            </a:lvl8pPr>
            <a:lvl9pPr lvl="8">
              <a:lnSpc>
                <a:spcPct val="115000"/>
              </a:lnSpc>
              <a:spcBef>
                <a:spcPts val="800"/>
              </a:spcBef>
              <a:spcAft>
                <a:spcPts val="80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nSpc>
                <a:spcPct val="115000"/>
              </a:lnSpc>
              <a:spcBef>
                <a:spcPts val="0"/>
              </a:spcBef>
              <a:spcAft>
                <a:spcPts val="0"/>
              </a:spcAft>
              <a:buClr>
                <a:schemeClr val="dk1"/>
              </a:buClr>
              <a:buSzPts val="2000"/>
              <a:buChar char="●"/>
              <a:defRPr sz="2000">
                <a:solidFill>
                  <a:schemeClr val="dk1"/>
                </a:solidFill>
              </a:defRPr>
            </a:lvl1pPr>
            <a:lvl2pPr marL="914400" lvl="1" indent="-355600">
              <a:lnSpc>
                <a:spcPct val="115000"/>
              </a:lnSpc>
              <a:spcBef>
                <a:spcPts val="800"/>
              </a:spcBef>
              <a:spcAft>
                <a:spcPts val="0"/>
              </a:spcAft>
              <a:buClr>
                <a:schemeClr val="dk1"/>
              </a:buClr>
              <a:buSzPts val="2000"/>
              <a:buChar char="○"/>
              <a:defRPr sz="2000">
                <a:solidFill>
                  <a:schemeClr val="dk1"/>
                </a:solidFill>
              </a:defRPr>
            </a:lvl2pPr>
            <a:lvl3pPr marL="1371600" lvl="2" indent="-355600">
              <a:lnSpc>
                <a:spcPct val="115000"/>
              </a:lnSpc>
              <a:spcBef>
                <a:spcPts val="800"/>
              </a:spcBef>
              <a:spcAft>
                <a:spcPts val="0"/>
              </a:spcAft>
              <a:buClr>
                <a:schemeClr val="dk1"/>
              </a:buClr>
              <a:buSzPts val="2000"/>
              <a:buChar char="■"/>
              <a:defRPr sz="2000">
                <a:solidFill>
                  <a:schemeClr val="dk1"/>
                </a:solidFill>
              </a:defRPr>
            </a:lvl3pPr>
            <a:lvl4pPr marL="1828800" lvl="3" indent="-355600">
              <a:lnSpc>
                <a:spcPct val="115000"/>
              </a:lnSpc>
              <a:spcBef>
                <a:spcPts val="800"/>
              </a:spcBef>
              <a:spcAft>
                <a:spcPts val="0"/>
              </a:spcAft>
              <a:buClr>
                <a:schemeClr val="dk1"/>
              </a:buClr>
              <a:buSzPts val="2000"/>
              <a:buChar char="●"/>
              <a:defRPr sz="2000">
                <a:solidFill>
                  <a:schemeClr val="dk1"/>
                </a:solidFill>
              </a:defRPr>
            </a:lvl4pPr>
            <a:lvl5pPr marL="2286000" lvl="4" indent="-355600">
              <a:lnSpc>
                <a:spcPct val="115000"/>
              </a:lnSpc>
              <a:spcBef>
                <a:spcPts val="800"/>
              </a:spcBef>
              <a:spcAft>
                <a:spcPts val="0"/>
              </a:spcAft>
              <a:buClr>
                <a:schemeClr val="dk1"/>
              </a:buClr>
              <a:buSzPts val="2000"/>
              <a:buChar char="○"/>
              <a:defRPr sz="2000">
                <a:solidFill>
                  <a:schemeClr val="dk1"/>
                </a:solidFill>
              </a:defRPr>
            </a:lvl5pPr>
            <a:lvl6pPr marL="2743200" lvl="5" indent="-355600">
              <a:lnSpc>
                <a:spcPct val="115000"/>
              </a:lnSpc>
              <a:spcBef>
                <a:spcPts val="800"/>
              </a:spcBef>
              <a:spcAft>
                <a:spcPts val="0"/>
              </a:spcAft>
              <a:buClr>
                <a:schemeClr val="dk1"/>
              </a:buClr>
              <a:buSzPts val="2000"/>
              <a:buChar char="■"/>
              <a:defRPr sz="2000">
                <a:solidFill>
                  <a:schemeClr val="dk1"/>
                </a:solidFill>
              </a:defRPr>
            </a:lvl6pPr>
            <a:lvl7pPr marL="3200400" lvl="6" indent="-355600">
              <a:lnSpc>
                <a:spcPct val="115000"/>
              </a:lnSpc>
              <a:spcBef>
                <a:spcPts val="800"/>
              </a:spcBef>
              <a:spcAft>
                <a:spcPts val="0"/>
              </a:spcAft>
              <a:buClr>
                <a:schemeClr val="dk1"/>
              </a:buClr>
              <a:buSzPts val="2000"/>
              <a:buChar char="●"/>
              <a:defRPr sz="2000">
                <a:solidFill>
                  <a:schemeClr val="dk1"/>
                </a:solidFill>
              </a:defRPr>
            </a:lvl7pPr>
            <a:lvl8pPr marL="3657600" lvl="7" indent="-355600">
              <a:lnSpc>
                <a:spcPct val="115000"/>
              </a:lnSpc>
              <a:spcBef>
                <a:spcPts val="800"/>
              </a:spcBef>
              <a:spcAft>
                <a:spcPts val="0"/>
              </a:spcAft>
              <a:buClr>
                <a:schemeClr val="dk1"/>
              </a:buClr>
              <a:buSzPts val="2000"/>
              <a:buChar char="○"/>
              <a:defRPr sz="2000">
                <a:solidFill>
                  <a:schemeClr val="dk1"/>
                </a:solidFill>
              </a:defRPr>
            </a:lvl8pPr>
            <a:lvl9pPr marL="4114800" lvl="8" indent="-355600">
              <a:lnSpc>
                <a:spcPct val="115000"/>
              </a:lnSpc>
              <a:spcBef>
                <a:spcPts val="800"/>
              </a:spcBef>
              <a:spcAft>
                <a:spcPts val="800"/>
              </a:spcAft>
              <a:buClr>
                <a:schemeClr val="dk1"/>
              </a:buClr>
              <a:buSzPts val="2000"/>
              <a:buChar char="■"/>
              <a:defRPr sz="2000">
                <a:solidFill>
                  <a:schemeClr val="dk1"/>
                </a:solidFill>
              </a:defRPr>
            </a:lvl9pPr>
          </a:lstStyle>
          <a:p>
            <a:endParaRPr/>
          </a:p>
        </p:txBody>
      </p:sp>
      <p:sp>
        <p:nvSpPr>
          <p:cNvPr id="8" name="Google Shape;8;p1"/>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i="0" u="none" strike="noStrike" cap="none">
                <a:solidFill>
                  <a:schemeClr val="lt2"/>
                </a:solidFill>
              </a:rPr>
              <a:t>Copyright © 202</a:t>
            </a:r>
            <a:r>
              <a:rPr lang="en" sz="400">
                <a:solidFill>
                  <a:schemeClr val="lt2"/>
                </a:solidFill>
              </a:rPr>
              <a:t>4 </a:t>
            </a:r>
            <a:r>
              <a:rPr lang="en" sz="400" i="0" u="none" strike="noStrike" cap="none">
                <a:solidFill>
                  <a:schemeClr val="lt2"/>
                </a:solidFill>
              </a:rPr>
              <a:t>Arizona Board of Regents</a:t>
            </a:r>
            <a:endParaRPr sz="400" i="0" u="none" strike="noStrike" cap="none">
              <a:solidFill>
                <a:schemeClr val="lt2"/>
              </a:solidFill>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2.xml"/></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6.xml"/><Relationship Id="rId4" Type="http://schemas.openxmlformats.org/officeDocument/2006/relationships/image" Target="../media/image12.png"/></Relationships>
</file>

<file path=ppt/slides/_rels/slide3.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3.xml"/><Relationship Id="rId1" Type="http://schemas.openxmlformats.org/officeDocument/2006/relationships/slideLayout" Target="../slideLayouts/slideLayout7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5.xml"/><Relationship Id="rId1" Type="http://schemas.openxmlformats.org/officeDocument/2006/relationships/slideLayout" Target="../slideLayouts/slideLayout6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2.xml"/></Relationships>
</file>

<file path=ppt/slides/_rels/slide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9.xml"/><Relationship Id="rId1" Type="http://schemas.openxmlformats.org/officeDocument/2006/relationships/slideLayout" Target="../slideLayouts/slideLayout96.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693"/>
        <p:cNvGrpSpPr/>
        <p:nvPr/>
      </p:nvGrpSpPr>
      <p:grpSpPr>
        <a:xfrm>
          <a:off x="0" y="0"/>
          <a:ext cx="0" cy="0"/>
          <a:chOff x="0" y="0"/>
          <a:chExt cx="0" cy="0"/>
        </a:xfrm>
      </p:grpSpPr>
      <p:sp>
        <p:nvSpPr>
          <p:cNvPr id="4694" name="Google Shape;4694;p128"/>
          <p:cNvSpPr txBox="1">
            <a:spLocks noGrp="1"/>
          </p:cNvSpPr>
          <p:nvPr>
            <p:ph type="title"/>
          </p:nvPr>
        </p:nvSpPr>
        <p:spPr>
          <a:xfrm>
            <a:off x="1276800" y="807500"/>
            <a:ext cx="6590400" cy="886397"/>
          </a:xfrm>
          <a:prstGeom prst="rect">
            <a:avLst/>
          </a:prstGeom>
        </p:spPr>
        <p:txBody>
          <a:bodyPr spcFirstLastPara="1" wrap="square" lIns="0" tIns="0" rIns="0" bIns="0" anchor="t" anchorCtr="0">
            <a:spAutoFit/>
          </a:bodyPr>
          <a:lstStyle/>
          <a:p>
            <a:pPr marL="0" lvl="0" indent="0" algn="ctr" rtl="0">
              <a:spcBef>
                <a:spcPts val="0"/>
              </a:spcBef>
              <a:spcAft>
                <a:spcPts val="0"/>
              </a:spcAft>
              <a:buNone/>
            </a:pPr>
            <a:r>
              <a:rPr lang="en-US" dirty="0"/>
              <a:t>Arizona-Sonora Transborder Cooperation </a:t>
            </a:r>
            <a:endParaRPr dirty="0"/>
          </a:p>
        </p:txBody>
      </p:sp>
      <p:sp>
        <p:nvSpPr>
          <p:cNvPr id="4695" name="Google Shape;4695;p128"/>
          <p:cNvSpPr txBox="1">
            <a:spLocks noGrp="1"/>
          </p:cNvSpPr>
          <p:nvPr>
            <p:ph type="body" idx="4294967295"/>
          </p:nvPr>
        </p:nvSpPr>
        <p:spPr>
          <a:xfrm>
            <a:off x="503350" y="3444100"/>
            <a:ext cx="2299800" cy="870000"/>
          </a:xfrm>
          <a:prstGeom prst="rect">
            <a:avLst/>
          </a:prstGeom>
        </p:spPr>
        <p:txBody>
          <a:bodyPr spcFirstLastPara="1" wrap="square" lIns="0" tIns="0" rIns="0" bIns="0" anchor="t" anchorCtr="0">
            <a:noAutofit/>
          </a:bodyPr>
          <a:lstStyle/>
          <a:p>
            <a:pPr marL="0" lvl="0" indent="0" algn="l" rtl="0">
              <a:lnSpc>
                <a:spcPct val="100000"/>
              </a:lnSpc>
              <a:spcBef>
                <a:spcPts val="0"/>
              </a:spcBef>
              <a:spcAft>
                <a:spcPts val="0"/>
              </a:spcAft>
              <a:buNone/>
            </a:pPr>
            <a:endParaRPr b="1">
              <a:solidFill>
                <a:srgbClr val="000000"/>
              </a:solidFill>
            </a:endParaRPr>
          </a:p>
          <a:p>
            <a:pPr marL="0" lvl="0" indent="0" algn="l" rtl="0">
              <a:spcBef>
                <a:spcPts val="400"/>
              </a:spcBef>
              <a:spcAft>
                <a:spcPts val="800"/>
              </a:spcAft>
              <a:buNone/>
            </a:pPr>
            <a:endParaRPr/>
          </a:p>
        </p:txBody>
      </p:sp>
      <p:sp>
        <p:nvSpPr>
          <p:cNvPr id="4696" name="Google Shape;4696;p128"/>
          <p:cNvSpPr txBox="1">
            <a:spLocks noGrp="1"/>
          </p:cNvSpPr>
          <p:nvPr>
            <p:ph type="body" idx="4294967295"/>
          </p:nvPr>
        </p:nvSpPr>
        <p:spPr>
          <a:xfrm>
            <a:off x="5238925" y="1996450"/>
            <a:ext cx="2725500" cy="643500"/>
          </a:xfrm>
          <a:prstGeom prst="rect">
            <a:avLst/>
          </a:prstGeom>
        </p:spPr>
        <p:txBody>
          <a:bodyPr spcFirstLastPara="1" wrap="square" lIns="0" tIns="0" rIns="0" bIns="0" anchor="t" anchorCtr="0">
            <a:noAutofit/>
          </a:bodyPr>
          <a:lstStyle/>
          <a:p>
            <a:pPr marL="0" lvl="0" indent="0" algn="ctr" rtl="0">
              <a:lnSpc>
                <a:spcPct val="100000"/>
              </a:lnSpc>
              <a:spcBef>
                <a:spcPts val="0"/>
              </a:spcBef>
              <a:spcAft>
                <a:spcPts val="0"/>
              </a:spcAft>
              <a:buNone/>
            </a:pPr>
            <a:endParaRPr sz="1600" b="1">
              <a:solidFill>
                <a:srgbClr val="000000"/>
              </a:solidFill>
            </a:endParaRPr>
          </a:p>
          <a:p>
            <a:pPr marL="0" lvl="0" indent="0" algn="l" rtl="0">
              <a:spcBef>
                <a:spcPts val="400"/>
              </a:spcBef>
              <a:spcAft>
                <a:spcPts val="800"/>
              </a:spcAft>
              <a:buNone/>
            </a:pPr>
            <a:endParaRPr/>
          </a:p>
        </p:txBody>
      </p:sp>
      <p:sp>
        <p:nvSpPr>
          <p:cNvPr id="4697" name="Google Shape;4697;p128"/>
          <p:cNvSpPr txBox="1">
            <a:spLocks noGrp="1"/>
          </p:cNvSpPr>
          <p:nvPr>
            <p:ph type="body" idx="5"/>
          </p:nvPr>
        </p:nvSpPr>
        <p:spPr>
          <a:xfrm>
            <a:off x="5358375" y="2768675"/>
            <a:ext cx="3588600" cy="1483800"/>
          </a:xfrm>
          <a:prstGeom prst="rect">
            <a:avLst/>
          </a:prstGeom>
        </p:spPr>
        <p:txBody>
          <a:bodyPr spcFirstLastPara="1" wrap="square" lIns="0" tIns="0" rIns="0" bIns="0" anchor="t" anchorCtr="0">
            <a:normAutofit/>
          </a:bodyPr>
          <a:lstStyle/>
          <a:p>
            <a:pPr marL="0" lvl="0" indent="0" algn="ctr" rtl="0">
              <a:spcBef>
                <a:spcPts val="0"/>
              </a:spcBef>
              <a:spcAft>
                <a:spcPts val="0"/>
              </a:spcAft>
              <a:buNone/>
            </a:pPr>
            <a:br>
              <a:rPr lang="en"/>
            </a:br>
            <a:endParaRPr/>
          </a:p>
          <a:p>
            <a:pPr marL="0" lvl="0" indent="0" algn="l" rtl="0">
              <a:spcBef>
                <a:spcPts val="400"/>
              </a:spcBef>
              <a:spcAft>
                <a:spcPts val="400"/>
              </a:spcAft>
              <a:buNone/>
            </a:pPr>
            <a:endParaRPr/>
          </a:p>
        </p:txBody>
      </p:sp>
      <p:sp>
        <p:nvSpPr>
          <p:cNvPr id="4698" name="Google Shape;4698;p128"/>
          <p:cNvSpPr txBox="1">
            <a:spLocks noGrp="1"/>
          </p:cNvSpPr>
          <p:nvPr>
            <p:ph type="body" idx="2"/>
          </p:nvPr>
        </p:nvSpPr>
        <p:spPr>
          <a:xfrm>
            <a:off x="1522163" y="2510075"/>
            <a:ext cx="6099673" cy="1000500"/>
          </a:xfrm>
          <a:prstGeom prst="rect">
            <a:avLst/>
          </a:prstGeom>
        </p:spPr>
        <p:txBody>
          <a:bodyPr spcFirstLastPara="1" wrap="square" lIns="0" tIns="0" rIns="0" bIns="0" anchor="t" anchorCtr="0">
            <a:noAutofit/>
          </a:bodyPr>
          <a:lstStyle/>
          <a:p>
            <a:pPr marL="127000" lvl="0" indent="0" algn="ctr">
              <a:buClr>
                <a:schemeClr val="dk1"/>
              </a:buClr>
              <a:buNone/>
            </a:pPr>
            <a:r>
              <a:rPr lang="en-US" dirty="0">
                <a:solidFill>
                  <a:schemeClr val="dk1"/>
                </a:solidFill>
              </a:rPr>
              <a:t>Transnational Cooperation in the Arizona-Sonora Mega Region January 17</a:t>
            </a:r>
            <a:r>
              <a:rPr lang="en-US" baseline="30000" dirty="0">
                <a:solidFill>
                  <a:schemeClr val="dk1"/>
                </a:solidFill>
              </a:rPr>
              <a:t>th</a:t>
            </a:r>
            <a:r>
              <a:rPr lang="en-US" dirty="0">
                <a:solidFill>
                  <a:schemeClr val="dk1"/>
                </a:solidFill>
              </a:rPr>
              <a:t>, 2024</a:t>
            </a:r>
          </a:p>
          <a:p>
            <a:pPr lvl="0" algn="ctr">
              <a:buClr>
                <a:schemeClr val="dk1"/>
              </a:buClr>
              <a:buAutoNum type="arabicPeriod"/>
            </a:pPr>
            <a:endParaRPr lang="en-US" dirty="0">
              <a:solidFill>
                <a:schemeClr val="dk1"/>
              </a:solidFill>
            </a:endParaRPr>
          </a:p>
        </p:txBody>
      </p:sp>
    </p:spTree>
    <p:extLst>
      <p:ext uri="{BB962C8B-B14F-4D97-AF65-F5344CB8AC3E}">
        <p14:creationId xmlns:p14="http://schemas.microsoft.com/office/powerpoint/2010/main" val="76799611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639"/>
        <p:cNvGrpSpPr/>
        <p:nvPr/>
      </p:nvGrpSpPr>
      <p:grpSpPr>
        <a:xfrm>
          <a:off x="0" y="0"/>
          <a:ext cx="0" cy="0"/>
          <a:chOff x="0" y="0"/>
          <a:chExt cx="0" cy="0"/>
        </a:xfrm>
      </p:grpSpPr>
      <p:pic>
        <p:nvPicPr>
          <p:cNvPr id="4640" name="Google Shape;4640;p121"/>
          <p:cNvPicPr preferRelativeResize="0"/>
          <p:nvPr/>
        </p:nvPicPr>
        <p:blipFill rotWithShape="1">
          <a:blip r:embed="rId3">
            <a:alphaModFix/>
          </a:blip>
          <a:srcRect b="21470"/>
          <a:stretch/>
        </p:blipFill>
        <p:spPr>
          <a:xfrm>
            <a:off x="-501445" y="-291293"/>
            <a:ext cx="9144003" cy="4042649"/>
          </a:xfrm>
          <a:prstGeom prst="rect">
            <a:avLst/>
          </a:prstGeom>
          <a:noFill/>
          <a:ln>
            <a:noFill/>
          </a:ln>
        </p:spPr>
      </p:pic>
      <p:sp>
        <p:nvSpPr>
          <p:cNvPr id="4641" name="Google Shape;4641;p121"/>
          <p:cNvSpPr txBox="1">
            <a:spLocks noGrp="1"/>
          </p:cNvSpPr>
          <p:nvPr>
            <p:ph type="ctrTitle"/>
          </p:nvPr>
        </p:nvSpPr>
        <p:spPr>
          <a:xfrm>
            <a:off x="411875" y="1610200"/>
            <a:ext cx="8411700" cy="817800"/>
          </a:xfrm>
          <a:prstGeom prst="rect">
            <a:avLst/>
          </a:prstGeom>
        </p:spPr>
        <p:txBody>
          <a:bodyPr spcFirstLastPara="1" wrap="square" lIns="0" tIns="0" rIns="0" bIns="0" anchor="b" anchorCtr="0">
            <a:normAutofit/>
          </a:bodyPr>
          <a:lstStyle/>
          <a:p>
            <a:pPr marL="0" lvl="0" indent="0" algn="ctr" rtl="0">
              <a:spcBef>
                <a:spcPts val="0"/>
              </a:spcBef>
              <a:spcAft>
                <a:spcPts val="0"/>
              </a:spcAft>
              <a:buNone/>
            </a:pPr>
            <a:r>
              <a:rPr lang="en" sz="2700" dirty="0">
                <a:solidFill>
                  <a:srgbClr val="000000"/>
                </a:solidFill>
              </a:rPr>
              <a:t>Cross Border Collaboration- U.S.-Mexico and Arizona and Sonora Relations</a:t>
            </a:r>
            <a:endParaRPr sz="5000" dirty="0"/>
          </a:p>
        </p:txBody>
      </p:sp>
      <p:sp>
        <p:nvSpPr>
          <p:cNvPr id="4642" name="Google Shape;4642;p121"/>
          <p:cNvSpPr txBox="1">
            <a:spLocks noGrp="1"/>
          </p:cNvSpPr>
          <p:nvPr>
            <p:ph type="body" idx="1"/>
          </p:nvPr>
        </p:nvSpPr>
        <p:spPr>
          <a:xfrm>
            <a:off x="4683825" y="4227338"/>
            <a:ext cx="4187700" cy="888448"/>
          </a:xfrm>
          <a:prstGeom prst="rect">
            <a:avLst/>
          </a:prstGeom>
        </p:spPr>
        <p:txBody>
          <a:bodyPr spcFirstLastPara="1" wrap="square" lIns="0" tIns="0" rIns="0" bIns="0" anchor="t" anchorCtr="0">
            <a:spAutoFit/>
          </a:bodyPr>
          <a:lstStyle/>
          <a:p>
            <a:pPr marL="0" lvl="0" indent="0" algn="l" rtl="0">
              <a:lnSpc>
                <a:spcPct val="90000"/>
              </a:lnSpc>
              <a:spcBef>
                <a:spcPts val="800"/>
              </a:spcBef>
              <a:spcAft>
                <a:spcPts val="0"/>
              </a:spcAft>
              <a:buNone/>
            </a:pPr>
            <a:r>
              <a:rPr lang="en" sz="1800" dirty="0">
                <a:solidFill>
                  <a:srgbClr val="000000"/>
                </a:solidFill>
              </a:rPr>
              <a:t>Irasema Coronado, Director and Professo</a:t>
            </a:r>
            <a:r>
              <a:rPr lang="en" sz="1800" dirty="0">
                <a:solidFill>
                  <a:srgbClr val="000000"/>
                </a:solidFill>
                <a:sym typeface="Calibri"/>
              </a:rPr>
              <a:t>r </a:t>
            </a:r>
            <a:endParaRPr sz="1800" dirty="0">
              <a:solidFill>
                <a:srgbClr val="000000"/>
              </a:solidFill>
              <a:sym typeface="Calibri"/>
            </a:endParaRPr>
          </a:p>
          <a:p>
            <a:pPr marL="0" lvl="0" indent="0" algn="l" rtl="0">
              <a:spcBef>
                <a:spcPts val="0"/>
              </a:spcBef>
              <a:spcAft>
                <a:spcPts val="800"/>
              </a:spcAft>
              <a:buNone/>
            </a:pPr>
            <a:endParaRPr dirty="0"/>
          </a:p>
        </p:txBody>
      </p:sp>
      <p:pic>
        <p:nvPicPr>
          <p:cNvPr id="4643" name="Google Shape;4643;p121"/>
          <p:cNvPicPr preferRelativeResize="0"/>
          <p:nvPr/>
        </p:nvPicPr>
        <p:blipFill>
          <a:blip r:embed="rId4">
            <a:alphaModFix/>
          </a:blip>
          <a:stretch>
            <a:fillRect/>
          </a:stretch>
        </p:blipFill>
        <p:spPr>
          <a:xfrm>
            <a:off x="0" y="4050972"/>
            <a:ext cx="4187700" cy="1091653"/>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647"/>
        <p:cNvGrpSpPr/>
        <p:nvPr/>
      </p:nvGrpSpPr>
      <p:grpSpPr>
        <a:xfrm>
          <a:off x="0" y="0"/>
          <a:ext cx="0" cy="0"/>
          <a:chOff x="0" y="0"/>
          <a:chExt cx="0" cy="0"/>
        </a:xfrm>
      </p:grpSpPr>
      <p:pic>
        <p:nvPicPr>
          <p:cNvPr id="4648" name="Google Shape;4648;p122"/>
          <p:cNvPicPr preferRelativeResize="0"/>
          <p:nvPr/>
        </p:nvPicPr>
        <p:blipFill rotWithShape="1">
          <a:blip r:embed="rId3">
            <a:alphaModFix/>
          </a:blip>
          <a:srcRect t="2395" b="13251"/>
          <a:stretch/>
        </p:blipFill>
        <p:spPr>
          <a:xfrm>
            <a:off x="6878" y="98"/>
            <a:ext cx="9143998" cy="5143451"/>
          </a:xfrm>
          <a:prstGeom prst="rect">
            <a:avLst/>
          </a:prstGeom>
          <a:noFill/>
          <a:ln>
            <a:noFill/>
          </a:ln>
        </p:spPr>
      </p:pic>
      <p:sp>
        <p:nvSpPr>
          <p:cNvPr id="4649" name="Google Shape;4649;p122"/>
          <p:cNvSpPr txBox="1">
            <a:spLocks noGrp="1"/>
          </p:cNvSpPr>
          <p:nvPr>
            <p:ph type="title"/>
          </p:nvPr>
        </p:nvSpPr>
        <p:spPr>
          <a:xfrm>
            <a:off x="420625" y="1721225"/>
            <a:ext cx="2401500" cy="1404000"/>
          </a:xfrm>
          <a:prstGeom prst="rect">
            <a:avLst/>
          </a:prstGeom>
        </p:spPr>
        <p:txBody>
          <a:bodyPr spcFirstLastPara="1" wrap="square" lIns="91425" tIns="91425" rIns="91425" bIns="91425" anchor="t" anchorCtr="0">
            <a:noAutofit/>
          </a:bodyPr>
          <a:lstStyle/>
          <a:p>
            <a:pPr marL="0" lvl="0" indent="0" algn="l" rtl="0">
              <a:spcBef>
                <a:spcPts val="800"/>
              </a:spcBef>
              <a:spcAft>
                <a:spcPts val="0"/>
              </a:spcAft>
              <a:buNone/>
            </a:pPr>
            <a:endParaRPr b="0">
              <a:solidFill>
                <a:srgbClr val="000000"/>
              </a:solidFill>
              <a:latin typeface="Calibri"/>
              <a:ea typeface="Calibri"/>
              <a:cs typeface="Calibri"/>
              <a:sym typeface="Calibri"/>
            </a:endParaRPr>
          </a:p>
          <a:p>
            <a:pPr marL="0" lvl="0" indent="0" algn="ctr" rtl="0">
              <a:spcBef>
                <a:spcPts val="0"/>
              </a:spcBef>
              <a:spcAft>
                <a:spcPts val="0"/>
              </a:spcAft>
              <a:buNone/>
            </a:pPr>
            <a:r>
              <a:rPr lang="en"/>
              <a:t>Bachelor’s</a:t>
            </a:r>
            <a:endParaRPr/>
          </a:p>
        </p:txBody>
      </p:sp>
      <p:sp>
        <p:nvSpPr>
          <p:cNvPr id="4650" name="Google Shape;4650;p122"/>
          <p:cNvSpPr txBox="1">
            <a:spLocks noGrp="1"/>
          </p:cNvSpPr>
          <p:nvPr>
            <p:ph type="title" idx="2"/>
          </p:nvPr>
        </p:nvSpPr>
        <p:spPr>
          <a:xfrm>
            <a:off x="6295200" y="1721225"/>
            <a:ext cx="2401500" cy="14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a:t>Ph.D.</a:t>
            </a:r>
            <a:endParaRPr/>
          </a:p>
          <a:p>
            <a:pPr marL="0" lvl="0" indent="0" algn="l" rtl="0">
              <a:spcBef>
                <a:spcPts val="0"/>
              </a:spcBef>
              <a:spcAft>
                <a:spcPts val="0"/>
              </a:spcAft>
              <a:buNone/>
            </a:pPr>
            <a:endParaRPr/>
          </a:p>
        </p:txBody>
      </p:sp>
      <p:sp>
        <p:nvSpPr>
          <p:cNvPr id="4651" name="Google Shape;4651;p122"/>
          <p:cNvSpPr txBox="1">
            <a:spLocks noGrp="1"/>
          </p:cNvSpPr>
          <p:nvPr>
            <p:ph type="title" idx="4"/>
          </p:nvPr>
        </p:nvSpPr>
        <p:spPr>
          <a:xfrm>
            <a:off x="3357925" y="1721225"/>
            <a:ext cx="2421000" cy="140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a:t>Master’s</a:t>
            </a:r>
            <a:endParaRPr/>
          </a:p>
        </p:txBody>
      </p:sp>
      <p:sp>
        <p:nvSpPr>
          <p:cNvPr id="4652" name="Google Shape;4652;p122"/>
          <p:cNvSpPr txBox="1">
            <a:spLocks noGrp="1"/>
          </p:cNvSpPr>
          <p:nvPr>
            <p:ph type="title" idx="4294967295"/>
          </p:nvPr>
        </p:nvSpPr>
        <p:spPr>
          <a:xfrm>
            <a:off x="420625" y="320050"/>
            <a:ext cx="8411400" cy="455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highlight>
                  <a:schemeClr val="accent1"/>
                </a:highlight>
              </a:rPr>
              <a:t>Room for a title if one is needed</a:t>
            </a:r>
            <a:endParaRPr>
              <a:highlight>
                <a:schemeClr val="accent1"/>
              </a:highlight>
            </a:endParaRPr>
          </a:p>
        </p:txBody>
      </p:sp>
      <p:sp>
        <p:nvSpPr>
          <p:cNvPr id="4653" name="Google Shape;4653;p122"/>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Degrees in Transborder Studies</a:t>
            </a:r>
            <a:endParaRPr>
              <a:solidFill>
                <a:schemeClr val="lt1"/>
              </a:solidFill>
              <a:highlight>
                <a:schemeClr val="dk1"/>
              </a:highlight>
            </a:endParaRPr>
          </a:p>
        </p:txBody>
      </p:sp>
      <p:sp>
        <p:nvSpPr>
          <p:cNvPr id="4654" name="Google Shape;4654;p122"/>
          <p:cNvSpPr txBox="1">
            <a:spLocks noGrp="1"/>
          </p:cNvSpPr>
          <p:nvPr>
            <p:ph type="title" idx="6"/>
          </p:nvPr>
        </p:nvSpPr>
        <p:spPr>
          <a:xfrm>
            <a:off x="5949725" y="4028900"/>
            <a:ext cx="8411400" cy="455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500">
                <a:solidFill>
                  <a:schemeClr val="dk1"/>
                </a:solidFill>
                <a:highlight>
                  <a:schemeClr val="accent1"/>
                </a:highlight>
              </a:rPr>
              <a:t>Always recruiting students! </a:t>
            </a:r>
            <a:endParaRPr sz="1500">
              <a:solidFill>
                <a:schemeClr val="dk1"/>
              </a:solidFill>
              <a:highlight>
                <a:schemeClr val="accent1"/>
              </a:highlight>
            </a:endParaRPr>
          </a:p>
          <a:p>
            <a:pPr marL="0" lvl="0" indent="0" algn="l" rtl="0">
              <a:spcBef>
                <a:spcPts val="0"/>
              </a:spcBef>
              <a:spcAft>
                <a:spcPts val="0"/>
              </a:spcAft>
              <a:buNone/>
            </a:pPr>
            <a:endParaRPr sz="1200">
              <a:solidFill>
                <a:schemeClr val="dk1"/>
              </a:solidFill>
              <a:highlight>
                <a:schemeClr val="accent1"/>
              </a:highlight>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658"/>
        <p:cNvGrpSpPr/>
        <p:nvPr/>
      </p:nvGrpSpPr>
      <p:grpSpPr>
        <a:xfrm>
          <a:off x="0" y="0"/>
          <a:ext cx="0" cy="0"/>
          <a:chOff x="0" y="0"/>
          <a:chExt cx="0" cy="0"/>
        </a:xfrm>
      </p:grpSpPr>
      <p:sp>
        <p:nvSpPr>
          <p:cNvPr id="4659" name="Google Shape;4659;p123"/>
          <p:cNvSpPr txBox="1">
            <a:spLocks noGrp="1"/>
          </p:cNvSpPr>
          <p:nvPr>
            <p:ph type="title" idx="4294967295"/>
          </p:nvPr>
        </p:nvSpPr>
        <p:spPr>
          <a:xfrm>
            <a:off x="366150" y="1852400"/>
            <a:ext cx="8411700" cy="1105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s-419" sz="2800" b="1" dirty="0">
                <a:effectLst/>
                <a:latin typeface="Aptos" panose="020B0004020202020204" pitchFamily="34" charset="0"/>
                <a:ea typeface="Aptos" panose="020B0004020202020204" pitchFamily="34" charset="0"/>
                <a:cs typeface="Aptos" panose="020B0004020202020204" pitchFamily="34" charset="0"/>
              </a:rPr>
              <a:t>U.S.-</a:t>
            </a:r>
            <a:r>
              <a:rPr lang="es-419" sz="2800" b="1" dirty="0" err="1">
                <a:effectLst/>
                <a:latin typeface="Aptos" panose="020B0004020202020204" pitchFamily="34" charset="0"/>
                <a:ea typeface="Aptos" panose="020B0004020202020204" pitchFamily="34" charset="0"/>
                <a:cs typeface="Aptos" panose="020B0004020202020204" pitchFamily="34" charset="0"/>
              </a:rPr>
              <a:t>Mexico</a:t>
            </a:r>
            <a:r>
              <a:rPr lang="es-419" sz="2800" b="1" dirty="0">
                <a:effectLst/>
                <a:latin typeface="Aptos" panose="020B0004020202020204" pitchFamily="34" charset="0"/>
                <a:ea typeface="Aptos" panose="020B0004020202020204" pitchFamily="34" charset="0"/>
                <a:cs typeface="Aptos" panose="020B0004020202020204" pitchFamily="34" charset="0"/>
              </a:rPr>
              <a:t> </a:t>
            </a:r>
            <a:r>
              <a:rPr lang="es-419" sz="2800" b="1" dirty="0" err="1">
                <a:effectLst/>
                <a:latin typeface="Aptos" panose="020B0004020202020204" pitchFamily="34" charset="0"/>
                <a:ea typeface="Aptos" panose="020B0004020202020204" pitchFamily="34" charset="0"/>
                <a:cs typeface="Aptos" panose="020B0004020202020204" pitchFamily="34" charset="0"/>
              </a:rPr>
              <a:t>trade</a:t>
            </a:r>
            <a:r>
              <a:rPr lang="es-419" sz="2800" dirty="0">
                <a:effectLst/>
                <a:latin typeface="Aptos" panose="020B0004020202020204" pitchFamily="34" charset="0"/>
                <a:ea typeface="Aptos" panose="020B0004020202020204" pitchFamily="34" charset="0"/>
                <a:cs typeface="Aptos" panose="020B0004020202020204" pitchFamily="34" charset="0"/>
              </a:rPr>
              <a:t> </a:t>
            </a:r>
            <a:r>
              <a:rPr lang="es-419" sz="2800" dirty="0" err="1">
                <a:effectLst/>
                <a:latin typeface="Aptos" panose="020B0004020202020204" pitchFamily="34" charset="0"/>
                <a:ea typeface="Aptos" panose="020B0004020202020204" pitchFamily="34" charset="0"/>
                <a:cs typeface="Aptos" panose="020B0004020202020204" pitchFamily="34" charset="0"/>
              </a:rPr>
              <a:t>totaled</a:t>
            </a:r>
            <a:r>
              <a:rPr lang="es-419" sz="2800" dirty="0">
                <a:effectLst/>
                <a:latin typeface="Aptos" panose="020B0004020202020204" pitchFamily="34" charset="0"/>
                <a:ea typeface="Aptos" panose="020B0004020202020204" pitchFamily="34" charset="0"/>
                <a:cs typeface="Aptos" panose="020B0004020202020204" pitchFamily="34" charset="0"/>
              </a:rPr>
              <a:t> </a:t>
            </a:r>
            <a:r>
              <a:rPr lang="es-419" sz="2800" dirty="0" err="1">
                <a:effectLst/>
                <a:latin typeface="Aptos" panose="020B0004020202020204" pitchFamily="34" charset="0"/>
                <a:ea typeface="Aptos" panose="020B0004020202020204" pitchFamily="34" charset="0"/>
                <a:cs typeface="Aptos" panose="020B0004020202020204" pitchFamily="34" charset="0"/>
              </a:rPr>
              <a:t>approximately</a:t>
            </a:r>
            <a:r>
              <a:rPr lang="es-419" sz="2800" dirty="0">
                <a:effectLst/>
                <a:latin typeface="Aptos" panose="020B0004020202020204" pitchFamily="34" charset="0"/>
                <a:ea typeface="Aptos" panose="020B0004020202020204" pitchFamily="34" charset="0"/>
                <a:cs typeface="Aptos" panose="020B0004020202020204" pitchFamily="34" charset="0"/>
              </a:rPr>
              <a:t> </a:t>
            </a:r>
            <a:r>
              <a:rPr lang="es-419" sz="2800" b="1" dirty="0">
                <a:effectLst/>
                <a:latin typeface="Aptos" panose="020B0004020202020204" pitchFamily="34" charset="0"/>
                <a:ea typeface="Aptos" panose="020B0004020202020204" pitchFamily="34" charset="0"/>
                <a:cs typeface="Aptos" panose="020B0004020202020204" pitchFamily="34" charset="0"/>
              </a:rPr>
              <a:t>$415.4 </a:t>
            </a:r>
            <a:r>
              <a:rPr lang="es-419" sz="2800" b="1" dirty="0" err="1">
                <a:effectLst/>
                <a:latin typeface="Aptos" panose="020B0004020202020204" pitchFamily="34" charset="0"/>
                <a:ea typeface="Aptos" panose="020B0004020202020204" pitchFamily="34" charset="0"/>
                <a:cs typeface="Aptos" panose="020B0004020202020204" pitchFamily="34" charset="0"/>
              </a:rPr>
              <a:t>billion</a:t>
            </a:r>
            <a:r>
              <a:rPr lang="es-419" sz="2800" b="1" dirty="0">
                <a:latin typeface="Aptos" panose="020B0004020202020204" pitchFamily="34" charset="0"/>
                <a:ea typeface="Aptos" panose="020B0004020202020204" pitchFamily="34" charset="0"/>
                <a:cs typeface="Aptos" panose="020B0004020202020204" pitchFamily="34" charset="0"/>
              </a:rPr>
              <a:t> in </a:t>
            </a:r>
            <a:r>
              <a:rPr lang="es-419" sz="2800" b="1" dirty="0" err="1">
                <a:latin typeface="Aptos" panose="020B0004020202020204" pitchFamily="34" charset="0"/>
                <a:ea typeface="Aptos" panose="020B0004020202020204" pitchFamily="34" charset="0"/>
                <a:cs typeface="Aptos" panose="020B0004020202020204" pitchFamily="34" charset="0"/>
              </a:rPr>
              <a:t>first</a:t>
            </a:r>
            <a:r>
              <a:rPr lang="es-419" sz="2800" b="1" dirty="0">
                <a:latin typeface="Aptos" panose="020B0004020202020204" pitchFamily="34" charset="0"/>
                <a:ea typeface="Aptos" panose="020B0004020202020204" pitchFamily="34" charset="0"/>
                <a:cs typeface="Aptos" panose="020B0004020202020204" pitchFamily="34" charset="0"/>
              </a:rPr>
              <a:t> </a:t>
            </a:r>
            <a:r>
              <a:rPr lang="es-419" sz="2800" b="1" dirty="0" err="1">
                <a:latin typeface="Aptos" panose="020B0004020202020204" pitchFamily="34" charset="0"/>
                <a:ea typeface="Aptos" panose="020B0004020202020204" pitchFamily="34" charset="0"/>
                <a:cs typeface="Aptos" panose="020B0004020202020204" pitchFamily="34" charset="0"/>
              </a:rPr>
              <a:t>half</a:t>
            </a:r>
            <a:r>
              <a:rPr lang="es-419" sz="2800" b="1" dirty="0">
                <a:latin typeface="Aptos" panose="020B0004020202020204" pitchFamily="34" charset="0"/>
                <a:ea typeface="Aptos" panose="020B0004020202020204" pitchFamily="34" charset="0"/>
                <a:cs typeface="Aptos" panose="020B0004020202020204" pitchFamily="34" charset="0"/>
              </a:rPr>
              <a:t> of 202</a:t>
            </a:r>
            <a:r>
              <a:rPr lang="es-419" sz="2800" dirty="0">
                <a:latin typeface="Aptos" panose="020B0004020202020204" pitchFamily="34" charset="0"/>
                <a:ea typeface="Aptos" panose="020B0004020202020204" pitchFamily="34" charset="0"/>
                <a:cs typeface="Aptos" panose="020B0004020202020204" pitchFamily="34" charset="0"/>
              </a:rPr>
              <a:t>4</a:t>
            </a:r>
            <a:r>
              <a:rPr lang="en" sz="2700" dirty="0"/>
              <a:t> </a:t>
            </a:r>
            <a:br>
              <a:rPr lang="en" sz="2700" dirty="0"/>
            </a:br>
            <a:br>
              <a:rPr lang="en" sz="2700" dirty="0"/>
            </a:br>
            <a:r>
              <a:rPr lang="en-US" sz="2400" i="0" dirty="0">
                <a:solidFill>
                  <a:srgbClr val="2F2F2F"/>
                </a:solidFill>
                <a:effectLst/>
                <a:latin typeface="Geometria"/>
              </a:rPr>
              <a:t>Mexico is Arizona’s top trading partner with $11.8 billion in imports and $8.0 billion in exports in 2023.</a:t>
            </a:r>
            <a:endParaRPr sz="2400" dirty="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668"/>
        <p:cNvGrpSpPr/>
        <p:nvPr/>
      </p:nvGrpSpPr>
      <p:grpSpPr>
        <a:xfrm>
          <a:off x="0" y="0"/>
          <a:ext cx="0" cy="0"/>
          <a:chOff x="0" y="0"/>
          <a:chExt cx="0" cy="0"/>
        </a:xfrm>
      </p:grpSpPr>
      <p:pic>
        <p:nvPicPr>
          <p:cNvPr id="4669" name="Google Shape;4669;p125"/>
          <p:cNvPicPr preferRelativeResize="0"/>
          <p:nvPr/>
        </p:nvPicPr>
        <p:blipFill rotWithShape="1">
          <a:blip r:embed="rId3">
            <a:alphaModFix/>
          </a:blip>
          <a:srcRect t="303" b="15300"/>
          <a:stretch/>
        </p:blipFill>
        <p:spPr>
          <a:xfrm>
            <a:off x="0" y="0"/>
            <a:ext cx="9143823" cy="5143501"/>
          </a:xfrm>
          <a:prstGeom prst="rect">
            <a:avLst/>
          </a:prstGeom>
          <a:noFill/>
          <a:ln>
            <a:noFill/>
          </a:ln>
        </p:spPr>
      </p:pic>
      <p:sp>
        <p:nvSpPr>
          <p:cNvPr id="4670" name="Google Shape;4670;p125"/>
          <p:cNvSpPr txBox="1">
            <a:spLocks noGrp="1"/>
          </p:cNvSpPr>
          <p:nvPr>
            <p:ph type="title"/>
          </p:nvPr>
        </p:nvSpPr>
        <p:spPr>
          <a:xfrm>
            <a:off x="0" y="-9225"/>
            <a:ext cx="9144000" cy="5152800"/>
          </a:xfrm>
          <a:prstGeom prst="rect">
            <a:avLst/>
          </a:prstGeom>
        </p:spPr>
        <p:txBody>
          <a:bodyPr spcFirstLastPara="1" wrap="square" lIns="411475" tIns="320025" rIns="91425" bIns="182875" anchor="t" anchorCtr="0">
            <a:noAutofit/>
          </a:bodyPr>
          <a:lstStyle/>
          <a:p>
            <a:pPr marL="0" lvl="0" indent="0" algn="l" rtl="0">
              <a:spcBef>
                <a:spcPts val="0"/>
              </a:spcBef>
              <a:spcAft>
                <a:spcPts val="0"/>
              </a:spcAft>
              <a:buNone/>
            </a:pPr>
            <a:r>
              <a:rPr lang="en" sz="2000">
                <a:solidFill>
                  <a:schemeClr val="lt1"/>
                </a:solidFill>
              </a:rPr>
              <a:t>  </a:t>
            </a:r>
            <a:endParaRPr sz="2000">
              <a:solidFill>
                <a:schemeClr val="lt1"/>
              </a:solidFill>
            </a:endParaRPr>
          </a:p>
        </p:txBody>
      </p:sp>
      <p:sp>
        <p:nvSpPr>
          <p:cNvPr id="4671" name="Google Shape;4671;p125"/>
          <p:cNvSpPr txBox="1">
            <a:spLocks noGrp="1"/>
          </p:cNvSpPr>
          <p:nvPr>
            <p:ph type="body" idx="4"/>
          </p:nvPr>
        </p:nvSpPr>
        <p:spPr>
          <a:xfrm>
            <a:off x="1131663" y="1162900"/>
            <a:ext cx="6880500" cy="1823100"/>
          </a:xfrm>
          <a:prstGeom prst="rect">
            <a:avLst/>
          </a:prstGeom>
        </p:spPr>
        <p:txBody>
          <a:bodyPr spcFirstLastPara="1" wrap="square" lIns="0" tIns="0" rIns="0" bIns="0" anchor="t" anchorCtr="0">
            <a:noAutofit/>
          </a:bodyPr>
          <a:lstStyle/>
          <a:p>
            <a:pPr marL="457200" lvl="0" indent="-457200" algn="ctr" rtl="0">
              <a:spcBef>
                <a:spcPts val="0"/>
              </a:spcBef>
              <a:spcAft>
                <a:spcPts val="0"/>
              </a:spcAft>
              <a:buSzPts val="3600"/>
              <a:buAutoNum type="arabicPeriod"/>
            </a:pPr>
            <a:r>
              <a:rPr lang="en" sz="2000" dirty="0">
                <a:solidFill>
                  <a:schemeClr val="lt1"/>
                </a:solidFill>
              </a:rPr>
              <a:t>Cultivating human capital for the region</a:t>
            </a:r>
            <a:endParaRPr dirty="0"/>
          </a:p>
          <a:p>
            <a:pPr marL="0" lvl="0" indent="0" algn="ctr" rtl="0">
              <a:spcBef>
                <a:spcPts val="800"/>
              </a:spcBef>
              <a:spcAft>
                <a:spcPts val="0"/>
              </a:spcAft>
              <a:buNone/>
            </a:pPr>
            <a:r>
              <a:rPr lang="en" dirty="0"/>
              <a:t>2. </a:t>
            </a:r>
            <a:r>
              <a:rPr lang="en" sz="2000" dirty="0">
                <a:solidFill>
                  <a:schemeClr val="lt1"/>
                </a:solidFill>
              </a:rPr>
              <a:t>Advancing Regional Economic Development</a:t>
            </a:r>
            <a:endParaRPr dirty="0"/>
          </a:p>
          <a:p>
            <a:pPr marL="0" lvl="0" indent="0" algn="ctr" rtl="0">
              <a:spcBef>
                <a:spcPts val="800"/>
              </a:spcBef>
              <a:spcAft>
                <a:spcPts val="800"/>
              </a:spcAft>
              <a:buNone/>
            </a:pPr>
            <a:r>
              <a:rPr lang="en" dirty="0"/>
              <a:t>3. </a:t>
            </a:r>
            <a:r>
              <a:rPr lang="en" sz="2000" dirty="0">
                <a:solidFill>
                  <a:schemeClr val="lt1"/>
                </a:solidFill>
              </a:rPr>
              <a:t>Embracing Environmental, Social Governance Investing Principles</a:t>
            </a:r>
          </a:p>
          <a:p>
            <a:pPr marL="0" lvl="0" indent="0" algn="ctr" rtl="0">
              <a:spcBef>
                <a:spcPts val="800"/>
              </a:spcBef>
              <a:spcAft>
                <a:spcPts val="800"/>
              </a:spcAft>
              <a:buNone/>
            </a:pPr>
            <a:endParaRPr lang="en" sz="2000" dirty="0">
              <a:solidFill>
                <a:schemeClr val="lt1"/>
              </a:solidFill>
            </a:endParaRPr>
          </a:p>
          <a:p>
            <a:pPr marL="0" lvl="0" indent="0" algn="ctr" rtl="0">
              <a:spcBef>
                <a:spcPts val="800"/>
              </a:spcBef>
              <a:spcAft>
                <a:spcPts val="800"/>
              </a:spcAft>
              <a:buNone/>
            </a:pPr>
            <a:endParaRPr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675"/>
        <p:cNvGrpSpPr/>
        <p:nvPr/>
      </p:nvGrpSpPr>
      <p:grpSpPr>
        <a:xfrm>
          <a:off x="0" y="0"/>
          <a:ext cx="0" cy="0"/>
          <a:chOff x="0" y="0"/>
          <a:chExt cx="0" cy="0"/>
        </a:xfrm>
      </p:grpSpPr>
      <p:sp>
        <p:nvSpPr>
          <p:cNvPr id="4676" name="Google Shape;4676;p126"/>
          <p:cNvSpPr txBox="1">
            <a:spLocks noGrp="1"/>
          </p:cNvSpPr>
          <p:nvPr>
            <p:ph type="title"/>
          </p:nvPr>
        </p:nvSpPr>
        <p:spPr>
          <a:xfrm>
            <a:off x="1276800" y="512875"/>
            <a:ext cx="6590400" cy="373949"/>
          </a:xfrm>
          <a:prstGeom prst="rect">
            <a:avLst/>
          </a:prstGeom>
        </p:spPr>
        <p:txBody>
          <a:bodyPr spcFirstLastPara="1" wrap="square" lIns="0" tIns="0" rIns="0" bIns="0" anchor="t" anchorCtr="0">
            <a:spAutoFit/>
          </a:bodyPr>
          <a:lstStyle/>
          <a:p>
            <a:pPr marL="0" lvl="0" indent="0" algn="ctr" rtl="0">
              <a:spcBef>
                <a:spcPts val="0"/>
              </a:spcBef>
              <a:spcAft>
                <a:spcPts val="0"/>
              </a:spcAft>
              <a:buNone/>
            </a:pPr>
            <a:r>
              <a:rPr lang="en" sz="2700" dirty="0"/>
              <a:t>Importance of collaboration</a:t>
            </a:r>
            <a:endParaRPr dirty="0"/>
          </a:p>
        </p:txBody>
      </p:sp>
      <p:sp>
        <p:nvSpPr>
          <p:cNvPr id="4677" name="Google Shape;4677;p126"/>
          <p:cNvSpPr txBox="1">
            <a:spLocks noGrp="1"/>
          </p:cNvSpPr>
          <p:nvPr>
            <p:ph type="body" idx="4294967295"/>
          </p:nvPr>
        </p:nvSpPr>
        <p:spPr>
          <a:xfrm>
            <a:off x="503350" y="3444100"/>
            <a:ext cx="2299800" cy="870000"/>
          </a:xfrm>
          <a:prstGeom prst="rect">
            <a:avLst/>
          </a:prstGeom>
        </p:spPr>
        <p:txBody>
          <a:bodyPr spcFirstLastPara="1" wrap="square" lIns="0" tIns="0" rIns="0" bIns="0" anchor="t" anchorCtr="0">
            <a:noAutofit/>
          </a:bodyPr>
          <a:lstStyle/>
          <a:p>
            <a:pPr marL="0" lvl="0" indent="0" algn="l" rtl="0">
              <a:lnSpc>
                <a:spcPct val="100000"/>
              </a:lnSpc>
              <a:spcBef>
                <a:spcPts val="0"/>
              </a:spcBef>
              <a:spcAft>
                <a:spcPts val="0"/>
              </a:spcAft>
              <a:buNone/>
            </a:pPr>
            <a:endParaRPr b="1">
              <a:solidFill>
                <a:srgbClr val="000000"/>
              </a:solidFill>
            </a:endParaRPr>
          </a:p>
          <a:p>
            <a:pPr marL="0" lvl="0" indent="0" algn="l" rtl="0">
              <a:spcBef>
                <a:spcPts val="400"/>
              </a:spcBef>
              <a:spcAft>
                <a:spcPts val="800"/>
              </a:spcAft>
              <a:buNone/>
            </a:pPr>
            <a:endParaRPr/>
          </a:p>
        </p:txBody>
      </p:sp>
      <p:sp>
        <p:nvSpPr>
          <p:cNvPr id="4678" name="Google Shape;4678;p126"/>
          <p:cNvSpPr txBox="1">
            <a:spLocks noGrp="1"/>
          </p:cNvSpPr>
          <p:nvPr>
            <p:ph type="body" idx="4294967295"/>
          </p:nvPr>
        </p:nvSpPr>
        <p:spPr>
          <a:xfrm>
            <a:off x="5238925" y="1996450"/>
            <a:ext cx="2725500" cy="643500"/>
          </a:xfrm>
          <a:prstGeom prst="rect">
            <a:avLst/>
          </a:prstGeom>
        </p:spPr>
        <p:txBody>
          <a:bodyPr spcFirstLastPara="1" wrap="square" lIns="0" tIns="0" rIns="0" bIns="0" anchor="t" anchorCtr="0">
            <a:noAutofit/>
          </a:bodyPr>
          <a:lstStyle/>
          <a:p>
            <a:pPr marL="0" lvl="0" indent="0" algn="ctr" rtl="0">
              <a:lnSpc>
                <a:spcPct val="100000"/>
              </a:lnSpc>
              <a:spcBef>
                <a:spcPts val="0"/>
              </a:spcBef>
              <a:spcAft>
                <a:spcPts val="0"/>
              </a:spcAft>
              <a:buNone/>
            </a:pPr>
            <a:endParaRPr sz="1600" b="1">
              <a:solidFill>
                <a:srgbClr val="000000"/>
              </a:solidFill>
            </a:endParaRPr>
          </a:p>
          <a:p>
            <a:pPr marL="0" lvl="0" indent="0" algn="l" rtl="0">
              <a:spcBef>
                <a:spcPts val="400"/>
              </a:spcBef>
              <a:spcAft>
                <a:spcPts val="800"/>
              </a:spcAft>
              <a:buNone/>
            </a:pPr>
            <a:endParaRPr/>
          </a:p>
        </p:txBody>
      </p:sp>
      <p:sp>
        <p:nvSpPr>
          <p:cNvPr id="4679" name="Google Shape;4679;p126"/>
          <p:cNvSpPr txBox="1">
            <a:spLocks noGrp="1"/>
          </p:cNvSpPr>
          <p:nvPr>
            <p:ph type="body" idx="5"/>
          </p:nvPr>
        </p:nvSpPr>
        <p:spPr>
          <a:xfrm>
            <a:off x="5358375" y="2768675"/>
            <a:ext cx="3588600" cy="1483800"/>
          </a:xfrm>
          <a:prstGeom prst="rect">
            <a:avLst/>
          </a:prstGeom>
        </p:spPr>
        <p:txBody>
          <a:bodyPr spcFirstLastPara="1" wrap="square" lIns="0" tIns="0" rIns="0" bIns="0" anchor="t" anchorCtr="0">
            <a:normAutofit/>
          </a:bodyPr>
          <a:lstStyle/>
          <a:p>
            <a:pPr marL="0" lvl="0" indent="0" algn="ctr" rtl="0">
              <a:spcBef>
                <a:spcPts val="0"/>
              </a:spcBef>
              <a:spcAft>
                <a:spcPts val="0"/>
              </a:spcAft>
              <a:buNone/>
            </a:pPr>
            <a:br>
              <a:rPr lang="en"/>
            </a:br>
            <a:endParaRPr/>
          </a:p>
          <a:p>
            <a:pPr marL="0" lvl="0" indent="0" algn="l" rtl="0">
              <a:spcBef>
                <a:spcPts val="400"/>
              </a:spcBef>
              <a:spcAft>
                <a:spcPts val="400"/>
              </a:spcAft>
              <a:buNone/>
            </a:pPr>
            <a:endParaRPr/>
          </a:p>
        </p:txBody>
      </p:sp>
      <p:sp>
        <p:nvSpPr>
          <p:cNvPr id="4680" name="Google Shape;4680;p126"/>
          <p:cNvSpPr txBox="1">
            <a:spLocks noGrp="1"/>
          </p:cNvSpPr>
          <p:nvPr>
            <p:ph type="body" idx="2"/>
          </p:nvPr>
        </p:nvSpPr>
        <p:spPr>
          <a:xfrm>
            <a:off x="952350" y="2318200"/>
            <a:ext cx="7239300" cy="1000500"/>
          </a:xfrm>
          <a:prstGeom prst="rect">
            <a:avLst/>
          </a:prstGeom>
        </p:spPr>
        <p:txBody>
          <a:bodyPr spcFirstLastPara="1" wrap="square" lIns="0" tIns="0" rIns="0" bIns="0" anchor="t" anchorCtr="0">
            <a:noAutofit/>
          </a:bodyPr>
          <a:lstStyle/>
          <a:p>
            <a:pPr marL="457200" lvl="0" indent="-330200" algn="ctr" rtl="0">
              <a:spcBef>
                <a:spcPts val="0"/>
              </a:spcBef>
              <a:spcAft>
                <a:spcPts val="0"/>
              </a:spcAft>
              <a:buClr>
                <a:schemeClr val="dk1"/>
              </a:buClr>
              <a:buSzPts val="1600"/>
              <a:buAutoNum type="arabicPeriod"/>
            </a:pPr>
            <a:r>
              <a:rPr lang="en" dirty="0">
                <a:solidFill>
                  <a:schemeClr val="dk1"/>
                </a:solidFill>
              </a:rPr>
              <a:t>Geographic proximity provides natural synergies in addressing cross-border challenges.</a:t>
            </a:r>
            <a:endParaRPr dirty="0">
              <a:solidFill>
                <a:schemeClr val="dk1"/>
              </a:solidFill>
            </a:endParaRPr>
          </a:p>
          <a:p>
            <a:pPr marL="457200" lvl="0" indent="-330200" algn="ctr" rtl="0">
              <a:spcBef>
                <a:spcPts val="0"/>
              </a:spcBef>
              <a:spcAft>
                <a:spcPts val="0"/>
              </a:spcAft>
              <a:buClr>
                <a:schemeClr val="dk1"/>
              </a:buClr>
              <a:buSzPts val="1600"/>
              <a:buAutoNum type="arabicPeriod"/>
            </a:pPr>
            <a:r>
              <a:rPr lang="en" dirty="0">
                <a:solidFill>
                  <a:schemeClr val="dk1"/>
                </a:solidFill>
              </a:rPr>
              <a:t>Common industries require aligned educational programs.</a:t>
            </a:r>
            <a:endParaRPr dirty="0">
              <a:solidFill>
                <a:schemeClr val="dk1"/>
              </a:solidFill>
            </a:endParaRPr>
          </a:p>
          <a:p>
            <a:pPr marL="457200" lvl="0" indent="-330200" algn="ctr" rtl="0">
              <a:spcBef>
                <a:spcPts val="400"/>
              </a:spcBef>
              <a:spcAft>
                <a:spcPts val="0"/>
              </a:spcAft>
              <a:buClr>
                <a:schemeClr val="dk1"/>
              </a:buClr>
              <a:buSzPts val="1600"/>
              <a:buAutoNum type="arabicPeriod"/>
            </a:pPr>
            <a:r>
              <a:rPr lang="en" dirty="0"/>
              <a:t>Enhance Competitiveness in global markets.</a:t>
            </a:r>
            <a:endParaRPr dirty="0"/>
          </a:p>
          <a:p>
            <a:pPr marL="457200" lvl="0" indent="-330200" algn="ctr" rtl="0">
              <a:spcBef>
                <a:spcPts val="400"/>
              </a:spcBef>
              <a:spcAft>
                <a:spcPts val="0"/>
              </a:spcAft>
              <a:buClr>
                <a:schemeClr val="dk1"/>
              </a:buClr>
              <a:buSzPts val="1600"/>
              <a:buAutoNum type="arabicPeriod"/>
            </a:pPr>
            <a:r>
              <a:rPr lang="en" dirty="0"/>
              <a:t>Joint training and certification programs (Faculty/Student exchanges to build bilingual and culturally aware professionals).</a:t>
            </a:r>
            <a:endParaRPr dirty="0"/>
          </a:p>
          <a:p>
            <a:pPr marL="457200" lvl="0" indent="-330200" algn="ctr" rtl="0">
              <a:spcBef>
                <a:spcPts val="400"/>
              </a:spcBef>
              <a:spcAft>
                <a:spcPts val="400"/>
              </a:spcAft>
              <a:buSzPts val="1600"/>
              <a:buAutoNum type="arabicPeriod"/>
            </a:pPr>
            <a:r>
              <a:rPr lang="en" dirty="0"/>
              <a:t>Strengthen expertise and shared curricula (Host joint conferences and workshops on regional economic strategies</a:t>
            </a:r>
            <a:r>
              <a:rPr lang="en"/>
              <a:t>). </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684"/>
        <p:cNvGrpSpPr/>
        <p:nvPr/>
      </p:nvGrpSpPr>
      <p:grpSpPr>
        <a:xfrm>
          <a:off x="0" y="0"/>
          <a:ext cx="0" cy="0"/>
          <a:chOff x="0" y="0"/>
          <a:chExt cx="0" cy="0"/>
        </a:xfrm>
      </p:grpSpPr>
      <p:sp>
        <p:nvSpPr>
          <p:cNvPr id="4685" name="Google Shape;4685;p127"/>
          <p:cNvSpPr txBox="1">
            <a:spLocks noGrp="1"/>
          </p:cNvSpPr>
          <p:nvPr>
            <p:ph type="title"/>
          </p:nvPr>
        </p:nvSpPr>
        <p:spPr>
          <a:xfrm>
            <a:off x="1276800" y="807500"/>
            <a:ext cx="6590400" cy="374100"/>
          </a:xfrm>
          <a:prstGeom prst="rect">
            <a:avLst/>
          </a:prstGeom>
        </p:spPr>
        <p:txBody>
          <a:bodyPr spcFirstLastPara="1" wrap="square" lIns="0" tIns="0" rIns="0" bIns="0" anchor="t" anchorCtr="0">
            <a:spAutoFit/>
          </a:bodyPr>
          <a:lstStyle/>
          <a:p>
            <a:pPr marL="0" lvl="0" indent="0" algn="ctr" rtl="0">
              <a:spcBef>
                <a:spcPts val="0"/>
              </a:spcBef>
              <a:spcAft>
                <a:spcPts val="0"/>
              </a:spcAft>
              <a:buNone/>
            </a:pPr>
            <a:r>
              <a:rPr lang="en" sz="2700"/>
              <a:t>Research and Development</a:t>
            </a:r>
            <a:endParaRPr/>
          </a:p>
        </p:txBody>
      </p:sp>
      <p:sp>
        <p:nvSpPr>
          <p:cNvPr id="4686" name="Google Shape;4686;p127"/>
          <p:cNvSpPr txBox="1">
            <a:spLocks noGrp="1"/>
          </p:cNvSpPr>
          <p:nvPr>
            <p:ph type="body" idx="4294967295"/>
          </p:nvPr>
        </p:nvSpPr>
        <p:spPr>
          <a:xfrm>
            <a:off x="503350" y="3444100"/>
            <a:ext cx="2299800" cy="870000"/>
          </a:xfrm>
          <a:prstGeom prst="rect">
            <a:avLst/>
          </a:prstGeom>
        </p:spPr>
        <p:txBody>
          <a:bodyPr spcFirstLastPara="1" wrap="square" lIns="0" tIns="0" rIns="0" bIns="0" anchor="t" anchorCtr="0">
            <a:noAutofit/>
          </a:bodyPr>
          <a:lstStyle/>
          <a:p>
            <a:pPr marL="0" lvl="0" indent="0" algn="l" rtl="0">
              <a:lnSpc>
                <a:spcPct val="100000"/>
              </a:lnSpc>
              <a:spcBef>
                <a:spcPts val="0"/>
              </a:spcBef>
              <a:spcAft>
                <a:spcPts val="0"/>
              </a:spcAft>
              <a:buNone/>
            </a:pPr>
            <a:endParaRPr b="1">
              <a:solidFill>
                <a:srgbClr val="000000"/>
              </a:solidFill>
            </a:endParaRPr>
          </a:p>
          <a:p>
            <a:pPr marL="0" lvl="0" indent="0" algn="l" rtl="0">
              <a:spcBef>
                <a:spcPts val="400"/>
              </a:spcBef>
              <a:spcAft>
                <a:spcPts val="800"/>
              </a:spcAft>
              <a:buNone/>
            </a:pPr>
            <a:endParaRPr/>
          </a:p>
        </p:txBody>
      </p:sp>
      <p:sp>
        <p:nvSpPr>
          <p:cNvPr id="4687" name="Google Shape;4687;p127"/>
          <p:cNvSpPr txBox="1">
            <a:spLocks noGrp="1"/>
          </p:cNvSpPr>
          <p:nvPr>
            <p:ph type="body" idx="4294967295"/>
          </p:nvPr>
        </p:nvSpPr>
        <p:spPr>
          <a:xfrm>
            <a:off x="5238925" y="1996450"/>
            <a:ext cx="2725500" cy="643500"/>
          </a:xfrm>
          <a:prstGeom prst="rect">
            <a:avLst/>
          </a:prstGeom>
        </p:spPr>
        <p:txBody>
          <a:bodyPr spcFirstLastPara="1" wrap="square" lIns="0" tIns="0" rIns="0" bIns="0" anchor="t" anchorCtr="0">
            <a:noAutofit/>
          </a:bodyPr>
          <a:lstStyle/>
          <a:p>
            <a:pPr marL="0" lvl="0" indent="0" algn="ctr" rtl="0">
              <a:lnSpc>
                <a:spcPct val="100000"/>
              </a:lnSpc>
              <a:spcBef>
                <a:spcPts val="0"/>
              </a:spcBef>
              <a:spcAft>
                <a:spcPts val="0"/>
              </a:spcAft>
              <a:buNone/>
            </a:pPr>
            <a:endParaRPr sz="1600" b="1">
              <a:solidFill>
                <a:srgbClr val="000000"/>
              </a:solidFill>
            </a:endParaRPr>
          </a:p>
          <a:p>
            <a:pPr marL="0" lvl="0" indent="0" algn="l" rtl="0">
              <a:spcBef>
                <a:spcPts val="400"/>
              </a:spcBef>
              <a:spcAft>
                <a:spcPts val="800"/>
              </a:spcAft>
              <a:buNone/>
            </a:pPr>
            <a:endParaRPr/>
          </a:p>
        </p:txBody>
      </p:sp>
      <p:sp>
        <p:nvSpPr>
          <p:cNvPr id="4688" name="Google Shape;4688;p127"/>
          <p:cNvSpPr txBox="1">
            <a:spLocks noGrp="1"/>
          </p:cNvSpPr>
          <p:nvPr>
            <p:ph type="body" idx="5"/>
          </p:nvPr>
        </p:nvSpPr>
        <p:spPr>
          <a:xfrm>
            <a:off x="5358375" y="2768675"/>
            <a:ext cx="3588600" cy="1483800"/>
          </a:xfrm>
          <a:prstGeom prst="rect">
            <a:avLst/>
          </a:prstGeom>
        </p:spPr>
        <p:txBody>
          <a:bodyPr spcFirstLastPara="1" wrap="square" lIns="0" tIns="0" rIns="0" bIns="0" anchor="t" anchorCtr="0">
            <a:normAutofit/>
          </a:bodyPr>
          <a:lstStyle/>
          <a:p>
            <a:pPr marL="0" lvl="0" indent="0" algn="ctr" rtl="0">
              <a:spcBef>
                <a:spcPts val="0"/>
              </a:spcBef>
              <a:spcAft>
                <a:spcPts val="0"/>
              </a:spcAft>
              <a:buNone/>
            </a:pPr>
            <a:br>
              <a:rPr lang="en"/>
            </a:br>
            <a:endParaRPr/>
          </a:p>
          <a:p>
            <a:pPr marL="0" lvl="0" indent="0" algn="l" rtl="0">
              <a:spcBef>
                <a:spcPts val="400"/>
              </a:spcBef>
              <a:spcAft>
                <a:spcPts val="400"/>
              </a:spcAft>
              <a:buNone/>
            </a:pPr>
            <a:endParaRPr/>
          </a:p>
        </p:txBody>
      </p:sp>
      <p:sp>
        <p:nvSpPr>
          <p:cNvPr id="4689" name="Google Shape;4689;p127"/>
          <p:cNvSpPr txBox="1">
            <a:spLocks noGrp="1"/>
          </p:cNvSpPr>
          <p:nvPr>
            <p:ph type="body" idx="2"/>
          </p:nvPr>
        </p:nvSpPr>
        <p:spPr>
          <a:xfrm>
            <a:off x="952350" y="2443600"/>
            <a:ext cx="7239300" cy="1000500"/>
          </a:xfrm>
          <a:prstGeom prst="rect">
            <a:avLst/>
          </a:prstGeom>
        </p:spPr>
        <p:txBody>
          <a:bodyPr spcFirstLastPara="1" wrap="square" lIns="0" tIns="0" rIns="0" bIns="0" anchor="t" anchorCtr="0">
            <a:noAutofit/>
          </a:bodyPr>
          <a:lstStyle/>
          <a:p>
            <a:pPr marL="457200" lvl="0" indent="-330200" algn="ctr" rtl="0">
              <a:spcBef>
                <a:spcPts val="0"/>
              </a:spcBef>
              <a:spcAft>
                <a:spcPts val="0"/>
              </a:spcAft>
              <a:buSzPts val="1600"/>
              <a:buAutoNum type="arabicPeriod"/>
            </a:pPr>
            <a:r>
              <a:rPr lang="en" dirty="0">
                <a:solidFill>
                  <a:schemeClr val="dk1"/>
                </a:solidFill>
              </a:rPr>
              <a:t>Collaborative R&amp;D projects.</a:t>
            </a:r>
            <a:endParaRPr dirty="0">
              <a:solidFill>
                <a:schemeClr val="dk1"/>
              </a:solidFill>
            </a:endParaRPr>
          </a:p>
          <a:p>
            <a:pPr marL="457200" lvl="0" indent="-330200" algn="ctr" rtl="0">
              <a:spcBef>
                <a:spcPts val="400"/>
              </a:spcBef>
              <a:spcAft>
                <a:spcPts val="0"/>
              </a:spcAft>
              <a:buSzPts val="1600"/>
              <a:buAutoNum type="arabicPeriod"/>
            </a:pPr>
            <a:r>
              <a:rPr lang="en" dirty="0">
                <a:solidFill>
                  <a:schemeClr val="dk1"/>
                </a:solidFill>
              </a:rPr>
              <a:t>Shared innovation hubs.</a:t>
            </a:r>
            <a:endParaRPr dirty="0">
              <a:solidFill>
                <a:schemeClr val="dk1"/>
              </a:solidFill>
            </a:endParaRPr>
          </a:p>
          <a:p>
            <a:pPr marL="457200" lvl="0" indent="-330200" algn="ctr" rtl="0">
              <a:spcBef>
                <a:spcPts val="400"/>
              </a:spcBef>
              <a:spcAft>
                <a:spcPts val="0"/>
              </a:spcAft>
              <a:buSzPts val="1600"/>
              <a:buAutoNum type="arabicPeriod"/>
            </a:pPr>
            <a:r>
              <a:rPr lang="en" dirty="0">
                <a:solidFill>
                  <a:schemeClr val="dk1"/>
                </a:solidFill>
              </a:rPr>
              <a:t>Cross-border Tech Clusters in different sectors.</a:t>
            </a:r>
            <a:endParaRPr dirty="0">
              <a:solidFill>
                <a:schemeClr val="dk1"/>
              </a:solidFill>
            </a:endParaRPr>
          </a:p>
          <a:p>
            <a:pPr marL="457200" lvl="0" indent="-330200" algn="ctr" rtl="0">
              <a:spcBef>
                <a:spcPts val="400"/>
              </a:spcBef>
              <a:spcAft>
                <a:spcPts val="0"/>
              </a:spcAft>
              <a:buSzPts val="1600"/>
              <a:buAutoNum type="arabicPeriod"/>
            </a:pPr>
            <a:r>
              <a:rPr lang="en" dirty="0">
                <a:solidFill>
                  <a:schemeClr val="dk1"/>
                </a:solidFill>
              </a:rPr>
              <a:t>Expand digital education through online and hybrid platforms.</a:t>
            </a:r>
            <a:endParaRPr dirty="0">
              <a:solidFill>
                <a:schemeClr val="dk1"/>
              </a:solidFill>
            </a:endParaRPr>
          </a:p>
          <a:p>
            <a:pPr marL="0" lvl="0" indent="0" algn="l" rtl="0">
              <a:spcBef>
                <a:spcPts val="400"/>
              </a:spcBef>
              <a:spcAft>
                <a:spcPts val="400"/>
              </a:spcAft>
              <a:buNone/>
            </a:pPr>
            <a:endParaRPr dirty="0">
              <a:solidFill>
                <a:schemeClr val="dk1"/>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693"/>
        <p:cNvGrpSpPr/>
        <p:nvPr/>
      </p:nvGrpSpPr>
      <p:grpSpPr>
        <a:xfrm>
          <a:off x="0" y="0"/>
          <a:ext cx="0" cy="0"/>
          <a:chOff x="0" y="0"/>
          <a:chExt cx="0" cy="0"/>
        </a:xfrm>
      </p:grpSpPr>
      <p:sp>
        <p:nvSpPr>
          <p:cNvPr id="4694" name="Google Shape;4694;p128"/>
          <p:cNvSpPr txBox="1">
            <a:spLocks noGrp="1"/>
          </p:cNvSpPr>
          <p:nvPr>
            <p:ph type="title"/>
          </p:nvPr>
        </p:nvSpPr>
        <p:spPr>
          <a:xfrm>
            <a:off x="1276800" y="807500"/>
            <a:ext cx="6590400" cy="374100"/>
          </a:xfrm>
          <a:prstGeom prst="rect">
            <a:avLst/>
          </a:prstGeom>
        </p:spPr>
        <p:txBody>
          <a:bodyPr spcFirstLastPara="1" wrap="square" lIns="0" tIns="0" rIns="0" bIns="0" anchor="t" anchorCtr="0">
            <a:spAutoFit/>
          </a:bodyPr>
          <a:lstStyle/>
          <a:p>
            <a:pPr marL="0" lvl="0" indent="0" algn="ctr" rtl="0">
              <a:spcBef>
                <a:spcPts val="0"/>
              </a:spcBef>
              <a:spcAft>
                <a:spcPts val="0"/>
              </a:spcAft>
              <a:buNone/>
            </a:pPr>
            <a:r>
              <a:rPr lang="en" sz="2700"/>
              <a:t>Action Plan</a:t>
            </a:r>
            <a:endParaRPr/>
          </a:p>
        </p:txBody>
      </p:sp>
      <p:sp>
        <p:nvSpPr>
          <p:cNvPr id="4695" name="Google Shape;4695;p128"/>
          <p:cNvSpPr txBox="1">
            <a:spLocks noGrp="1"/>
          </p:cNvSpPr>
          <p:nvPr>
            <p:ph type="body" idx="4294967295"/>
          </p:nvPr>
        </p:nvSpPr>
        <p:spPr>
          <a:xfrm>
            <a:off x="503350" y="3444100"/>
            <a:ext cx="2299800" cy="870000"/>
          </a:xfrm>
          <a:prstGeom prst="rect">
            <a:avLst/>
          </a:prstGeom>
        </p:spPr>
        <p:txBody>
          <a:bodyPr spcFirstLastPara="1" wrap="square" lIns="0" tIns="0" rIns="0" bIns="0" anchor="t" anchorCtr="0">
            <a:noAutofit/>
          </a:bodyPr>
          <a:lstStyle/>
          <a:p>
            <a:pPr marL="0" lvl="0" indent="0" algn="l" rtl="0">
              <a:lnSpc>
                <a:spcPct val="100000"/>
              </a:lnSpc>
              <a:spcBef>
                <a:spcPts val="0"/>
              </a:spcBef>
              <a:spcAft>
                <a:spcPts val="0"/>
              </a:spcAft>
              <a:buNone/>
            </a:pPr>
            <a:endParaRPr b="1">
              <a:solidFill>
                <a:srgbClr val="000000"/>
              </a:solidFill>
            </a:endParaRPr>
          </a:p>
          <a:p>
            <a:pPr marL="0" lvl="0" indent="0" algn="l" rtl="0">
              <a:spcBef>
                <a:spcPts val="400"/>
              </a:spcBef>
              <a:spcAft>
                <a:spcPts val="800"/>
              </a:spcAft>
              <a:buNone/>
            </a:pPr>
            <a:endParaRPr/>
          </a:p>
        </p:txBody>
      </p:sp>
      <p:sp>
        <p:nvSpPr>
          <p:cNvPr id="4696" name="Google Shape;4696;p128"/>
          <p:cNvSpPr txBox="1">
            <a:spLocks noGrp="1"/>
          </p:cNvSpPr>
          <p:nvPr>
            <p:ph type="body" idx="4294967295"/>
          </p:nvPr>
        </p:nvSpPr>
        <p:spPr>
          <a:xfrm>
            <a:off x="5238925" y="1996450"/>
            <a:ext cx="2725500" cy="643500"/>
          </a:xfrm>
          <a:prstGeom prst="rect">
            <a:avLst/>
          </a:prstGeom>
        </p:spPr>
        <p:txBody>
          <a:bodyPr spcFirstLastPara="1" wrap="square" lIns="0" tIns="0" rIns="0" bIns="0" anchor="t" anchorCtr="0">
            <a:noAutofit/>
          </a:bodyPr>
          <a:lstStyle/>
          <a:p>
            <a:pPr marL="0" lvl="0" indent="0" algn="ctr" rtl="0">
              <a:lnSpc>
                <a:spcPct val="100000"/>
              </a:lnSpc>
              <a:spcBef>
                <a:spcPts val="0"/>
              </a:spcBef>
              <a:spcAft>
                <a:spcPts val="0"/>
              </a:spcAft>
              <a:buNone/>
            </a:pPr>
            <a:endParaRPr sz="1600" b="1">
              <a:solidFill>
                <a:srgbClr val="000000"/>
              </a:solidFill>
            </a:endParaRPr>
          </a:p>
          <a:p>
            <a:pPr marL="0" lvl="0" indent="0" algn="l" rtl="0">
              <a:spcBef>
                <a:spcPts val="400"/>
              </a:spcBef>
              <a:spcAft>
                <a:spcPts val="800"/>
              </a:spcAft>
              <a:buNone/>
            </a:pPr>
            <a:endParaRPr/>
          </a:p>
        </p:txBody>
      </p:sp>
      <p:sp>
        <p:nvSpPr>
          <p:cNvPr id="4697" name="Google Shape;4697;p128"/>
          <p:cNvSpPr txBox="1">
            <a:spLocks noGrp="1"/>
          </p:cNvSpPr>
          <p:nvPr>
            <p:ph type="body" idx="5"/>
          </p:nvPr>
        </p:nvSpPr>
        <p:spPr>
          <a:xfrm>
            <a:off x="5358375" y="2768675"/>
            <a:ext cx="3588600" cy="1483800"/>
          </a:xfrm>
          <a:prstGeom prst="rect">
            <a:avLst/>
          </a:prstGeom>
        </p:spPr>
        <p:txBody>
          <a:bodyPr spcFirstLastPara="1" wrap="square" lIns="0" tIns="0" rIns="0" bIns="0" anchor="t" anchorCtr="0">
            <a:normAutofit/>
          </a:bodyPr>
          <a:lstStyle/>
          <a:p>
            <a:pPr marL="0" lvl="0" indent="0" algn="ctr" rtl="0">
              <a:spcBef>
                <a:spcPts val="0"/>
              </a:spcBef>
              <a:spcAft>
                <a:spcPts val="0"/>
              </a:spcAft>
              <a:buNone/>
            </a:pPr>
            <a:br>
              <a:rPr lang="en"/>
            </a:br>
            <a:endParaRPr/>
          </a:p>
          <a:p>
            <a:pPr marL="0" lvl="0" indent="0" algn="l" rtl="0">
              <a:spcBef>
                <a:spcPts val="400"/>
              </a:spcBef>
              <a:spcAft>
                <a:spcPts val="400"/>
              </a:spcAft>
              <a:buNone/>
            </a:pPr>
            <a:endParaRPr/>
          </a:p>
        </p:txBody>
      </p:sp>
      <p:sp>
        <p:nvSpPr>
          <p:cNvPr id="4698" name="Google Shape;4698;p128"/>
          <p:cNvSpPr txBox="1">
            <a:spLocks noGrp="1"/>
          </p:cNvSpPr>
          <p:nvPr>
            <p:ph type="body" idx="2"/>
          </p:nvPr>
        </p:nvSpPr>
        <p:spPr>
          <a:xfrm>
            <a:off x="491250" y="2160925"/>
            <a:ext cx="8161500" cy="1000500"/>
          </a:xfrm>
          <a:prstGeom prst="rect">
            <a:avLst/>
          </a:prstGeom>
        </p:spPr>
        <p:txBody>
          <a:bodyPr spcFirstLastPara="1" wrap="square" lIns="0" tIns="0" rIns="0" bIns="0" anchor="t" anchorCtr="0">
            <a:noAutofit/>
          </a:bodyPr>
          <a:lstStyle/>
          <a:p>
            <a:pPr marL="457200" lvl="0" indent="-330200" algn="ctr" rtl="0">
              <a:spcBef>
                <a:spcPts val="0"/>
              </a:spcBef>
              <a:spcAft>
                <a:spcPts val="0"/>
              </a:spcAft>
              <a:buClr>
                <a:schemeClr val="dk1"/>
              </a:buClr>
              <a:buSzPts val="1600"/>
              <a:buAutoNum type="arabicPeriod"/>
            </a:pPr>
            <a:r>
              <a:rPr lang="en" dirty="0">
                <a:solidFill>
                  <a:schemeClr val="dk1"/>
                </a:solidFill>
              </a:rPr>
              <a:t>Develop a Binational Funding Model: State governments, Private sector, Grants, Paid Internships for students, Institutions of higher learning can serve as catalysts for innovation, workforce development and economic prosperity, Arizona and Sonora can develop a model for international collaboration driving regional development.</a:t>
            </a:r>
          </a:p>
          <a:p>
            <a:pPr marL="457200" lvl="0" indent="-330200" algn="ctr" rtl="0">
              <a:spcBef>
                <a:spcPts val="0"/>
              </a:spcBef>
              <a:spcAft>
                <a:spcPts val="0"/>
              </a:spcAft>
              <a:buClr>
                <a:schemeClr val="dk1"/>
              </a:buClr>
              <a:buSzPts val="1600"/>
              <a:buAutoNum type="arabicPeriod"/>
            </a:pPr>
            <a:endParaRPr lang="en" dirty="0">
              <a:solidFill>
                <a:schemeClr val="dk1"/>
              </a:solidFill>
            </a:endParaRPr>
          </a:p>
          <a:p>
            <a:pPr marL="457200" lvl="0" indent="-330200" algn="ctr" rtl="0">
              <a:spcBef>
                <a:spcPts val="0"/>
              </a:spcBef>
              <a:spcAft>
                <a:spcPts val="0"/>
              </a:spcAft>
              <a:buClr>
                <a:schemeClr val="dk1"/>
              </a:buClr>
              <a:buSzPts val="1600"/>
              <a:buAutoNum type="arabicPeriod"/>
            </a:pPr>
            <a:r>
              <a:rPr lang="en" dirty="0">
                <a:solidFill>
                  <a:schemeClr val="dk1"/>
                </a:solidFill>
              </a:rPr>
              <a:t>Embrace Environmental, Social and Governance (ESG) principles: Commitment to sustainability and conservation of natural resources, Inclusive workforce programs, Economic equity, Transparency and accountability in collaborative projects, Foster partnerships that prioritize ethical labor practices, Promote sustainable and ethical economic development.</a:t>
            </a:r>
            <a:endParaRPr dirty="0">
              <a:solidFill>
                <a:schemeClr val="dk1"/>
              </a:solidFill>
            </a:endParaRPr>
          </a:p>
          <a:p>
            <a:pPr marL="457200" lvl="0" indent="0" algn="ctr" rtl="0">
              <a:spcBef>
                <a:spcPts val="400"/>
              </a:spcBef>
              <a:spcAft>
                <a:spcPts val="0"/>
              </a:spcAft>
              <a:buNone/>
            </a:pPr>
            <a:endParaRPr dirty="0">
              <a:solidFill>
                <a:schemeClr val="dk1"/>
              </a:solidFill>
            </a:endParaRPr>
          </a:p>
          <a:p>
            <a:pPr marL="0" lvl="0" indent="0" algn="l" rtl="0">
              <a:spcBef>
                <a:spcPts val="400"/>
              </a:spcBef>
              <a:spcAft>
                <a:spcPts val="400"/>
              </a:spcAft>
              <a:buNone/>
            </a:pPr>
            <a:endParaRPr dirty="0">
              <a:solidFill>
                <a:schemeClr val="dk1"/>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702"/>
        <p:cNvGrpSpPr/>
        <p:nvPr/>
      </p:nvGrpSpPr>
      <p:grpSpPr>
        <a:xfrm>
          <a:off x="0" y="0"/>
          <a:ext cx="0" cy="0"/>
          <a:chOff x="0" y="0"/>
          <a:chExt cx="0" cy="0"/>
        </a:xfrm>
      </p:grpSpPr>
      <p:pic>
        <p:nvPicPr>
          <p:cNvPr id="4703" name="Google Shape;4703;p129"/>
          <p:cNvPicPr preferRelativeResize="0"/>
          <p:nvPr/>
        </p:nvPicPr>
        <p:blipFill rotWithShape="1">
          <a:blip r:embed="rId3">
            <a:alphaModFix/>
          </a:blip>
          <a:srcRect/>
          <a:stretch/>
        </p:blipFill>
        <p:spPr>
          <a:xfrm>
            <a:off x="0" y="0"/>
            <a:ext cx="9144003" cy="5143487"/>
          </a:xfrm>
          <a:prstGeom prst="rect">
            <a:avLst/>
          </a:prstGeom>
          <a:noFill/>
          <a:ln>
            <a:noFill/>
          </a:ln>
        </p:spPr>
      </p:pic>
      <p:pic>
        <p:nvPicPr>
          <p:cNvPr id="4704" name="Google Shape;4704;p129"/>
          <p:cNvPicPr preferRelativeResize="0"/>
          <p:nvPr/>
        </p:nvPicPr>
        <p:blipFill rotWithShape="1">
          <a:blip r:embed="rId4">
            <a:alphaModFix/>
          </a:blip>
          <a:srcRect/>
          <a:stretch/>
        </p:blipFill>
        <p:spPr>
          <a:xfrm>
            <a:off x="7464547" y="4192300"/>
            <a:ext cx="1406350" cy="826125"/>
          </a:xfrm>
          <a:prstGeom prst="rect">
            <a:avLst/>
          </a:prstGeom>
          <a:noFill/>
          <a:ln>
            <a:noFill/>
          </a:ln>
        </p:spPr>
      </p:pic>
      <p:pic>
        <p:nvPicPr>
          <p:cNvPr id="4705" name="Google Shape;4705;p129"/>
          <p:cNvPicPr preferRelativeResize="0"/>
          <p:nvPr/>
        </p:nvPicPr>
        <p:blipFill>
          <a:blip r:embed="rId5">
            <a:alphaModFix/>
          </a:blip>
          <a:stretch>
            <a:fillRect/>
          </a:stretch>
        </p:blipFill>
        <p:spPr>
          <a:xfrm>
            <a:off x="455213" y="534175"/>
            <a:ext cx="3277524" cy="705600"/>
          </a:xfrm>
          <a:prstGeom prst="rect">
            <a:avLst/>
          </a:prstGeom>
          <a:noFill/>
          <a:ln>
            <a:noFill/>
          </a:ln>
        </p:spPr>
      </p:pic>
      <p:pic>
        <p:nvPicPr>
          <p:cNvPr id="4706" name="Google Shape;4706;p129"/>
          <p:cNvPicPr preferRelativeResize="0"/>
          <p:nvPr/>
        </p:nvPicPr>
        <p:blipFill>
          <a:blip r:embed="rId6">
            <a:alphaModFix/>
          </a:blip>
          <a:stretch>
            <a:fillRect/>
          </a:stretch>
        </p:blipFill>
        <p:spPr>
          <a:xfrm>
            <a:off x="407850" y="1158825"/>
            <a:ext cx="3644923" cy="1055401"/>
          </a:xfrm>
          <a:prstGeom prst="rect">
            <a:avLst/>
          </a:prstGeom>
          <a:noFill/>
          <a:ln>
            <a:noFill/>
          </a:ln>
        </p:spPr>
      </p:pic>
    </p:spTree>
  </p:cSld>
  <p:clrMapOvr>
    <a:masterClrMapping/>
  </p:clrMapOvr>
</p:sld>
</file>

<file path=ppt/theme/theme1.xml><?xml version="1.0" encoding="utf-8"?>
<a:theme xmlns:a="http://schemas.openxmlformats.org/drawingml/2006/main" name="2024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73</TotalTime>
  <Words>411</Words>
  <Application>Microsoft Office PowerPoint</Application>
  <PresentationFormat>On-screen Show (16:9)</PresentationFormat>
  <Paragraphs>56</Paragraphs>
  <Slides>9</Slides>
  <Notes>9</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9</vt:i4>
      </vt:variant>
    </vt:vector>
  </HeadingPairs>
  <TitlesOfParts>
    <vt:vector size="14" baseType="lpstr">
      <vt:lpstr>Aptos</vt:lpstr>
      <vt:lpstr>Arial</vt:lpstr>
      <vt:lpstr>Calibri</vt:lpstr>
      <vt:lpstr>Geometria</vt:lpstr>
      <vt:lpstr>2024 ASU Template Master (Official from Enterprise Brand Strategy and Management)</vt:lpstr>
      <vt:lpstr>Arizona-Sonora Transborder Cooperation </vt:lpstr>
      <vt:lpstr>Cross Border Collaboration- U.S.-Mexico and Arizona and Sonora Relations</vt:lpstr>
      <vt:lpstr> Bachelor’s</vt:lpstr>
      <vt:lpstr>U.S.-Mexico trade totaled approximately $415.4 billion in first half of 2024   Mexico is Arizona’s top trading partner with $11.8 billion in imports and $8.0 billion in exports in 2023.</vt:lpstr>
      <vt:lpstr>  </vt:lpstr>
      <vt:lpstr>Importance of collaboration</vt:lpstr>
      <vt:lpstr>Research and Development</vt:lpstr>
      <vt:lpstr>Action Plan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Collaboration between Institutions of Higher Learning in Arizona and Sonora</dc:title>
  <dc:creator>David Mateo Davila Jacome (Student)</dc:creator>
  <cp:lastModifiedBy>Loui Olivas</cp:lastModifiedBy>
  <cp:revision>8</cp:revision>
  <dcterms:modified xsi:type="dcterms:W3CDTF">2025-01-08T18:49:39Z</dcterms:modified>
</cp:coreProperties>
</file>